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Fotsing" userId="817fb95c4e7c334b" providerId="LiveId" clId="{643A3376-E54D-419C-86C9-45CC9B12C6D0}"/>
    <pc:docChg chg="modSld">
      <pc:chgData name="Eugene Fotsing" userId="817fb95c4e7c334b" providerId="LiveId" clId="{643A3376-E54D-419C-86C9-45CC9B12C6D0}" dt="2025-02-03T22:57:36.832" v="22" actId="122"/>
      <pc:docMkLst>
        <pc:docMk/>
      </pc:docMkLst>
      <pc:sldChg chg="modSp mod">
        <pc:chgData name="Eugene Fotsing" userId="817fb95c4e7c334b" providerId="LiveId" clId="{643A3376-E54D-419C-86C9-45CC9B12C6D0}" dt="2025-02-03T22:57:36.832" v="22" actId="122"/>
        <pc:sldMkLst>
          <pc:docMk/>
          <pc:sldMk cId="2288199338" sldId="256"/>
        </pc:sldMkLst>
        <pc:spChg chg="mod">
          <ac:chgData name="Eugene Fotsing" userId="817fb95c4e7c334b" providerId="LiveId" clId="{643A3376-E54D-419C-86C9-45CC9B12C6D0}" dt="2025-02-03T22:57:36.832" v="22" actId="122"/>
          <ac:spMkLst>
            <pc:docMk/>
            <pc:sldMk cId="2288199338" sldId="256"/>
            <ac:spMk id="2" creationId="{0BD887FC-E5AE-1967-3A52-6C06AFE5191F}"/>
          </ac:spMkLst>
        </pc:spChg>
      </pc:sldChg>
      <pc:sldChg chg="modSp mod">
        <pc:chgData name="Eugene Fotsing" userId="817fb95c4e7c334b" providerId="LiveId" clId="{643A3376-E54D-419C-86C9-45CC9B12C6D0}" dt="2025-02-03T20:23:02.051" v="6" actId="14100"/>
        <pc:sldMkLst>
          <pc:docMk/>
          <pc:sldMk cId="2052922608" sldId="261"/>
        </pc:sldMkLst>
        <pc:spChg chg="mod">
          <ac:chgData name="Eugene Fotsing" userId="817fb95c4e7c334b" providerId="LiveId" clId="{643A3376-E54D-419C-86C9-45CC9B12C6D0}" dt="2025-02-03T20:23:02.051" v="6" actId="14100"/>
          <ac:spMkLst>
            <pc:docMk/>
            <pc:sldMk cId="2052922608" sldId="261"/>
            <ac:spMk id="3" creationId="{3FC85EC5-6FFE-25B2-C6BF-9B11AB16ECB0}"/>
          </ac:spMkLst>
        </pc:spChg>
      </pc:sldChg>
    </pc:docChg>
  </pc:docChgLst>
  <pc:docChgLst>
    <pc:chgData name="Eugene Fotsing" userId="817fb95c4e7c334b" providerId="LiveId" clId="{84759F0E-BF12-4E97-A021-053DF2A19807}"/>
    <pc:docChg chg="undo custSel addSld delSld modSld sldOrd">
      <pc:chgData name="Eugene Fotsing" userId="817fb95c4e7c334b" providerId="LiveId" clId="{84759F0E-BF12-4E97-A021-053DF2A19807}" dt="2025-03-03T22:35:39.116" v="5265" actId="113"/>
      <pc:docMkLst>
        <pc:docMk/>
      </pc:docMkLst>
      <pc:sldChg chg="modSp mod">
        <pc:chgData name="Eugene Fotsing" userId="817fb95c4e7c334b" providerId="LiveId" clId="{84759F0E-BF12-4E97-A021-053DF2A19807}" dt="2025-02-10T03:42:45.693" v="1" actId="113"/>
        <pc:sldMkLst>
          <pc:docMk/>
          <pc:sldMk cId="40565198" sldId="257"/>
        </pc:sldMkLst>
        <pc:spChg chg="mod">
          <ac:chgData name="Eugene Fotsing" userId="817fb95c4e7c334b" providerId="LiveId" clId="{84759F0E-BF12-4E97-A021-053DF2A19807}" dt="2025-02-10T03:42:45.693" v="1" actId="113"/>
          <ac:spMkLst>
            <pc:docMk/>
            <pc:sldMk cId="40565198" sldId="257"/>
            <ac:spMk id="3" creationId="{D59D7D1E-555F-F659-E286-2D07787B0668}"/>
          </ac:spMkLst>
        </pc:spChg>
      </pc:sldChg>
      <pc:sldChg chg="modSp mod">
        <pc:chgData name="Eugene Fotsing" userId="817fb95c4e7c334b" providerId="LiveId" clId="{84759F0E-BF12-4E97-A021-053DF2A19807}" dt="2025-02-10T03:45:07.051" v="16" actId="20577"/>
        <pc:sldMkLst>
          <pc:docMk/>
          <pc:sldMk cId="2181983967" sldId="258"/>
        </pc:sldMkLst>
        <pc:spChg chg="mod">
          <ac:chgData name="Eugene Fotsing" userId="817fb95c4e7c334b" providerId="LiveId" clId="{84759F0E-BF12-4E97-A021-053DF2A19807}" dt="2025-02-10T03:45:07.051" v="16" actId="20577"/>
          <ac:spMkLst>
            <pc:docMk/>
            <pc:sldMk cId="2181983967" sldId="258"/>
            <ac:spMk id="3" creationId="{7FE83FA9-AB2E-7488-8EFD-D0733AA55096}"/>
          </ac:spMkLst>
        </pc:spChg>
      </pc:sldChg>
      <pc:sldChg chg="modSp mod">
        <pc:chgData name="Eugene Fotsing" userId="817fb95c4e7c334b" providerId="LiveId" clId="{84759F0E-BF12-4E97-A021-053DF2A19807}" dt="2025-02-10T03:49:49.464" v="374" actId="20577"/>
        <pc:sldMkLst>
          <pc:docMk/>
          <pc:sldMk cId="2857974865" sldId="259"/>
        </pc:sldMkLst>
        <pc:spChg chg="mod">
          <ac:chgData name="Eugene Fotsing" userId="817fb95c4e7c334b" providerId="LiveId" clId="{84759F0E-BF12-4E97-A021-053DF2A19807}" dt="2025-02-10T03:49:49.464" v="374" actId="20577"/>
          <ac:spMkLst>
            <pc:docMk/>
            <pc:sldMk cId="2857974865" sldId="259"/>
            <ac:spMk id="3" creationId="{CFF853FB-BFC7-88AD-4E6F-4CFE4F9AC78B}"/>
          </ac:spMkLst>
        </pc:spChg>
      </pc:sldChg>
      <pc:sldChg chg="modSp mod">
        <pc:chgData name="Eugene Fotsing" userId="817fb95c4e7c334b" providerId="LiveId" clId="{84759F0E-BF12-4E97-A021-053DF2A19807}" dt="2025-02-10T03:53:40.402" v="386" actId="20577"/>
        <pc:sldMkLst>
          <pc:docMk/>
          <pc:sldMk cId="1685003528" sldId="260"/>
        </pc:sldMkLst>
        <pc:spChg chg="mod">
          <ac:chgData name="Eugene Fotsing" userId="817fb95c4e7c334b" providerId="LiveId" clId="{84759F0E-BF12-4E97-A021-053DF2A19807}" dt="2025-02-10T03:53:40.402" v="386" actId="20577"/>
          <ac:spMkLst>
            <pc:docMk/>
            <pc:sldMk cId="1685003528" sldId="260"/>
            <ac:spMk id="3" creationId="{4F753ADA-F079-F5E5-A4F7-B1A942A96E06}"/>
          </ac:spMkLst>
        </pc:spChg>
      </pc:sldChg>
      <pc:sldChg chg="modSp mod">
        <pc:chgData name="Eugene Fotsing" userId="817fb95c4e7c334b" providerId="LiveId" clId="{84759F0E-BF12-4E97-A021-053DF2A19807}" dt="2025-02-10T03:58:07.223" v="430" actId="113"/>
        <pc:sldMkLst>
          <pc:docMk/>
          <pc:sldMk cId="2052922608" sldId="261"/>
        </pc:sldMkLst>
        <pc:spChg chg="mod">
          <ac:chgData name="Eugene Fotsing" userId="817fb95c4e7c334b" providerId="LiveId" clId="{84759F0E-BF12-4E97-A021-053DF2A19807}" dt="2025-02-10T03:58:07.223" v="430" actId="113"/>
          <ac:spMkLst>
            <pc:docMk/>
            <pc:sldMk cId="2052922608" sldId="261"/>
            <ac:spMk id="3" creationId="{3FC85EC5-6FFE-25B2-C6BF-9B11AB16ECB0}"/>
          </ac:spMkLst>
        </pc:spChg>
      </pc:sldChg>
      <pc:sldChg chg="modSp">
        <pc:chgData name="Eugene Fotsing" userId="817fb95c4e7c334b" providerId="LiveId" clId="{84759F0E-BF12-4E97-A021-053DF2A19807}" dt="2025-03-03T22:29:06.265" v="5264"/>
        <pc:sldMkLst>
          <pc:docMk/>
          <pc:sldMk cId="986770508" sldId="263"/>
        </pc:sldMkLst>
        <pc:graphicFrameChg chg="mod">
          <ac:chgData name="Eugene Fotsing" userId="817fb95c4e7c334b" providerId="LiveId" clId="{84759F0E-BF12-4E97-A021-053DF2A19807}" dt="2025-03-03T22:29:06.265" v="5264"/>
          <ac:graphicFrameMkLst>
            <pc:docMk/>
            <pc:sldMk cId="986770508" sldId="263"/>
            <ac:graphicFrameMk id="5" creationId="{3F7A509E-7921-C3A1-4ED9-8261D4450796}"/>
          </ac:graphicFrameMkLst>
        </pc:graphicFrameChg>
      </pc:sldChg>
      <pc:sldChg chg="modSp new mod">
        <pc:chgData name="Eugene Fotsing" userId="817fb95c4e7c334b" providerId="LiveId" clId="{84759F0E-BF12-4E97-A021-053DF2A19807}" dt="2025-02-10T04:32:58.114" v="952" actId="20577"/>
        <pc:sldMkLst>
          <pc:docMk/>
          <pc:sldMk cId="1269290461" sldId="264"/>
        </pc:sldMkLst>
        <pc:spChg chg="mod">
          <ac:chgData name="Eugene Fotsing" userId="817fb95c4e7c334b" providerId="LiveId" clId="{84759F0E-BF12-4E97-A021-053DF2A19807}" dt="2025-02-10T04:25:38.224" v="460" actId="20577"/>
          <ac:spMkLst>
            <pc:docMk/>
            <pc:sldMk cId="1269290461" sldId="264"/>
            <ac:spMk id="2" creationId="{873F2484-86E2-FCF0-CA2D-12D2982FCB59}"/>
          </ac:spMkLst>
        </pc:spChg>
        <pc:spChg chg="mod">
          <ac:chgData name="Eugene Fotsing" userId="817fb95c4e7c334b" providerId="LiveId" clId="{84759F0E-BF12-4E97-A021-053DF2A19807}" dt="2025-02-10T04:32:58.114" v="952" actId="20577"/>
          <ac:spMkLst>
            <pc:docMk/>
            <pc:sldMk cId="1269290461" sldId="264"/>
            <ac:spMk id="3" creationId="{164CD7CE-D09E-6A6D-8269-54AB1BE459F9}"/>
          </ac:spMkLst>
        </pc:spChg>
      </pc:sldChg>
      <pc:sldChg chg="modSp new mod">
        <pc:chgData name="Eugene Fotsing" userId="817fb95c4e7c334b" providerId="LiveId" clId="{84759F0E-BF12-4E97-A021-053DF2A19807}" dt="2025-02-10T04:37:28.733" v="1182" actId="113"/>
        <pc:sldMkLst>
          <pc:docMk/>
          <pc:sldMk cId="1123764800" sldId="265"/>
        </pc:sldMkLst>
        <pc:spChg chg="mod">
          <ac:chgData name="Eugene Fotsing" userId="817fb95c4e7c334b" providerId="LiveId" clId="{84759F0E-BF12-4E97-A021-053DF2A19807}" dt="2025-02-10T04:33:41.772" v="978" actId="20577"/>
          <ac:spMkLst>
            <pc:docMk/>
            <pc:sldMk cId="1123764800" sldId="265"/>
            <ac:spMk id="2" creationId="{90E119CC-1384-28D7-9F6E-780ABD6031C9}"/>
          </ac:spMkLst>
        </pc:spChg>
        <pc:spChg chg="mod">
          <ac:chgData name="Eugene Fotsing" userId="817fb95c4e7c334b" providerId="LiveId" clId="{84759F0E-BF12-4E97-A021-053DF2A19807}" dt="2025-02-10T04:37:28.733" v="1182" actId="113"/>
          <ac:spMkLst>
            <pc:docMk/>
            <pc:sldMk cId="1123764800" sldId="265"/>
            <ac:spMk id="3" creationId="{CE8F567E-FD2A-845E-F590-E528C2E86EDB}"/>
          </ac:spMkLst>
        </pc:spChg>
      </pc:sldChg>
      <pc:sldChg chg="new">
        <pc:chgData name="Eugene Fotsing" userId="817fb95c4e7c334b" providerId="LiveId" clId="{84759F0E-BF12-4E97-A021-053DF2A19807}" dt="2025-02-10T03:58:43.819" v="433" actId="680"/>
        <pc:sldMkLst>
          <pc:docMk/>
          <pc:sldMk cId="3713994187" sldId="266"/>
        </pc:sldMkLst>
      </pc:sldChg>
      <pc:sldChg chg="modSp new mod">
        <pc:chgData name="Eugene Fotsing" userId="817fb95c4e7c334b" providerId="LiveId" clId="{84759F0E-BF12-4E97-A021-053DF2A19807}" dt="2025-02-10T22:59:11.827" v="1770" actId="113"/>
        <pc:sldMkLst>
          <pc:docMk/>
          <pc:sldMk cId="1748630764" sldId="267"/>
        </pc:sldMkLst>
        <pc:spChg chg="mod">
          <ac:chgData name="Eugene Fotsing" userId="817fb95c4e7c334b" providerId="LiveId" clId="{84759F0E-BF12-4E97-A021-053DF2A19807}" dt="2025-02-10T21:40:14.005" v="1217" actId="20577"/>
          <ac:spMkLst>
            <pc:docMk/>
            <pc:sldMk cId="1748630764" sldId="267"/>
            <ac:spMk id="2" creationId="{055964F5-B6AC-BC2B-9014-E34EBCE4F457}"/>
          </ac:spMkLst>
        </pc:spChg>
        <pc:spChg chg="mod">
          <ac:chgData name="Eugene Fotsing" userId="817fb95c4e7c334b" providerId="LiveId" clId="{84759F0E-BF12-4E97-A021-053DF2A19807}" dt="2025-02-10T22:59:11.827" v="1770" actId="113"/>
          <ac:spMkLst>
            <pc:docMk/>
            <pc:sldMk cId="1748630764" sldId="267"/>
            <ac:spMk id="3" creationId="{9A7B5F88-6E65-0494-1268-CC33C227E165}"/>
          </ac:spMkLst>
        </pc:spChg>
      </pc:sldChg>
      <pc:sldChg chg="modSp new mod">
        <pc:chgData name="Eugene Fotsing" userId="817fb95c4e7c334b" providerId="LiveId" clId="{84759F0E-BF12-4E97-A021-053DF2A19807}" dt="2025-02-10T23:05:26.951" v="2214" actId="20577"/>
        <pc:sldMkLst>
          <pc:docMk/>
          <pc:sldMk cId="1445376155" sldId="268"/>
        </pc:sldMkLst>
        <pc:spChg chg="mod">
          <ac:chgData name="Eugene Fotsing" userId="817fb95c4e7c334b" providerId="LiveId" clId="{84759F0E-BF12-4E97-A021-053DF2A19807}" dt="2025-02-10T22:59:39.366" v="1786" actId="20577"/>
          <ac:spMkLst>
            <pc:docMk/>
            <pc:sldMk cId="1445376155" sldId="268"/>
            <ac:spMk id="2" creationId="{9D70308F-D3EC-97FF-A68A-425EEC9C04AF}"/>
          </ac:spMkLst>
        </pc:spChg>
        <pc:spChg chg="mod">
          <ac:chgData name="Eugene Fotsing" userId="817fb95c4e7c334b" providerId="LiveId" clId="{84759F0E-BF12-4E97-A021-053DF2A19807}" dt="2025-02-10T23:05:26.951" v="2214" actId="20577"/>
          <ac:spMkLst>
            <pc:docMk/>
            <pc:sldMk cId="1445376155" sldId="268"/>
            <ac:spMk id="3" creationId="{65C2E22D-8D59-D7C8-C5B7-50E2D6F00BA1}"/>
          </ac:spMkLst>
        </pc:spChg>
      </pc:sldChg>
      <pc:sldChg chg="new del">
        <pc:chgData name="Eugene Fotsing" userId="817fb95c4e7c334b" providerId="LiveId" clId="{84759F0E-BF12-4E97-A021-053DF2A19807}" dt="2025-02-10T23:05:51.963" v="2216" actId="47"/>
        <pc:sldMkLst>
          <pc:docMk/>
          <pc:sldMk cId="546385874" sldId="269"/>
        </pc:sldMkLst>
      </pc:sldChg>
      <pc:sldChg chg="addSp delSp modSp new mod setBg">
        <pc:chgData name="Eugene Fotsing" userId="817fb95c4e7c334b" providerId="LiveId" clId="{84759F0E-BF12-4E97-A021-053DF2A19807}" dt="2025-03-03T22:35:39.116" v="5265" actId="113"/>
        <pc:sldMkLst>
          <pc:docMk/>
          <pc:sldMk cId="3140860800" sldId="269"/>
        </pc:sldMkLst>
        <pc:spChg chg="mod">
          <ac:chgData name="Eugene Fotsing" userId="817fb95c4e7c334b" providerId="LiveId" clId="{84759F0E-BF12-4E97-A021-053DF2A19807}" dt="2025-03-03T20:26:20.517" v="3206" actId="26606"/>
          <ac:spMkLst>
            <pc:docMk/>
            <pc:sldMk cId="3140860800" sldId="269"/>
            <ac:spMk id="2" creationId="{1D312C8C-907E-03A6-07AB-1616DAE1601B}"/>
          </ac:spMkLst>
        </pc:spChg>
        <pc:spChg chg="mod">
          <ac:chgData name="Eugene Fotsing" userId="817fb95c4e7c334b" providerId="LiveId" clId="{84759F0E-BF12-4E97-A021-053DF2A19807}" dt="2025-03-03T22:35:39.116" v="5265" actId="113"/>
          <ac:spMkLst>
            <pc:docMk/>
            <pc:sldMk cId="3140860800" sldId="269"/>
            <ac:spMk id="3" creationId="{D1986A7E-40E7-9B26-32AE-DB8D767B6121}"/>
          </ac:spMkLst>
        </pc:spChg>
        <pc:spChg chg="add">
          <ac:chgData name="Eugene Fotsing" userId="817fb95c4e7c334b" providerId="LiveId" clId="{84759F0E-BF12-4E97-A021-053DF2A19807}" dt="2025-03-03T20:26:20.517" v="3206" actId="26606"/>
          <ac:spMkLst>
            <pc:docMk/>
            <pc:sldMk cId="3140860800" sldId="269"/>
            <ac:spMk id="5" creationId="{4BC99CB9-DDAD-44A2-8A1C-E3AF4E72DF5C}"/>
          </ac:spMkLst>
        </pc:spChg>
        <pc:spChg chg="add">
          <ac:chgData name="Eugene Fotsing" userId="817fb95c4e7c334b" providerId="LiveId" clId="{84759F0E-BF12-4E97-A021-053DF2A19807}" dt="2025-03-03T20:26:20.517" v="3206" actId="26606"/>
          <ac:spMkLst>
            <pc:docMk/>
            <pc:sldMk cId="3140860800" sldId="269"/>
            <ac:spMk id="6" creationId="{64053CBF-3932-45FF-8285-EE5146085F3A}"/>
          </ac:spMkLst>
        </pc:spChg>
        <pc:grpChg chg="add">
          <ac:chgData name="Eugene Fotsing" userId="817fb95c4e7c334b" providerId="LiveId" clId="{84759F0E-BF12-4E97-A021-053DF2A19807}" dt="2025-03-03T20:26:20.517" v="3206" actId="26606"/>
          <ac:grpSpMkLst>
            <pc:docMk/>
            <pc:sldMk cId="3140860800" sldId="269"/>
            <ac:grpSpMk id="7" creationId="{2E751C04-BEA6-446B-A678-9C74819EBD4C}"/>
          </ac:grpSpMkLst>
        </pc:grpChg>
        <pc:grpChg chg="add">
          <ac:chgData name="Eugene Fotsing" userId="817fb95c4e7c334b" providerId="LiveId" clId="{84759F0E-BF12-4E97-A021-053DF2A19807}" dt="2025-03-03T20:26:20.517" v="3206" actId="26606"/>
          <ac:grpSpMkLst>
            <pc:docMk/>
            <pc:sldMk cId="3140860800" sldId="269"/>
            <ac:grpSpMk id="9" creationId="{B63ACBA3-DEFD-4C6D-BBA0-64468FA99C2D}"/>
          </ac:grpSpMkLst>
        </pc:grpChg>
      </pc:sldChg>
      <pc:sldChg chg="new del">
        <pc:chgData name="Eugene Fotsing" userId="817fb95c4e7c334b" providerId="LiveId" clId="{84759F0E-BF12-4E97-A021-053DF2A19807}" dt="2025-02-10T23:05:43.178" v="2215" actId="47"/>
        <pc:sldMkLst>
          <pc:docMk/>
          <pc:sldMk cId="953602582" sldId="270"/>
        </pc:sldMkLst>
      </pc:sldChg>
      <pc:sldChg chg="addSp delSp modSp new mod setBg">
        <pc:chgData name="Eugene Fotsing" userId="817fb95c4e7c334b" providerId="LiveId" clId="{84759F0E-BF12-4E97-A021-053DF2A19807}" dt="2025-03-03T20:40:48.888" v="3604" actId="20577"/>
        <pc:sldMkLst>
          <pc:docMk/>
          <pc:sldMk cId="4062705740" sldId="270"/>
        </pc:sldMkLst>
        <pc:spChg chg="mod">
          <ac:chgData name="Eugene Fotsing" userId="817fb95c4e7c334b" providerId="LiveId" clId="{84759F0E-BF12-4E97-A021-053DF2A19807}" dt="2025-03-03T20:26:52.776" v="3211" actId="14100"/>
          <ac:spMkLst>
            <pc:docMk/>
            <pc:sldMk cId="4062705740" sldId="270"/>
            <ac:spMk id="2" creationId="{DFEFDBD4-217B-E019-B35C-0094B12B654F}"/>
          </ac:spMkLst>
        </pc:spChg>
        <pc:spChg chg="mod">
          <ac:chgData name="Eugene Fotsing" userId="817fb95c4e7c334b" providerId="LiveId" clId="{84759F0E-BF12-4E97-A021-053DF2A19807}" dt="2025-03-03T20:40:48.888" v="3604" actId="20577"/>
          <ac:spMkLst>
            <pc:docMk/>
            <pc:sldMk cId="4062705740" sldId="270"/>
            <ac:spMk id="3" creationId="{40DBA224-A606-1430-1208-9DE562DEF104}"/>
          </ac:spMkLst>
        </pc:spChg>
        <pc:spChg chg="add">
          <ac:chgData name="Eugene Fotsing" userId="817fb95c4e7c334b" providerId="LiveId" clId="{84759F0E-BF12-4E97-A021-053DF2A19807}" dt="2025-03-03T20:26:59.515" v="3212" actId="26606"/>
          <ac:spMkLst>
            <pc:docMk/>
            <pc:sldMk cId="4062705740" sldId="270"/>
            <ac:spMk id="23" creationId="{04812C46-200A-4DEB-A05E-3ED6C68C2387}"/>
          </ac:spMkLst>
        </pc:spChg>
        <pc:spChg chg="add">
          <ac:chgData name="Eugene Fotsing" userId="817fb95c4e7c334b" providerId="LiveId" clId="{84759F0E-BF12-4E97-A021-053DF2A19807}" dt="2025-03-03T20:26:59.515" v="3212" actId="26606"/>
          <ac:spMkLst>
            <pc:docMk/>
            <pc:sldMk cId="4062705740" sldId="270"/>
            <ac:spMk id="25" creationId="{D1EA859B-E555-4109-94F3-6700E046E008}"/>
          </ac:spMkLst>
        </pc:spChg>
        <pc:picChg chg="add mod ord">
          <ac:chgData name="Eugene Fotsing" userId="817fb95c4e7c334b" providerId="LiveId" clId="{84759F0E-BF12-4E97-A021-053DF2A19807}" dt="2025-03-03T20:26:59.515" v="3212" actId="26606"/>
          <ac:picMkLst>
            <pc:docMk/>
            <pc:sldMk cId="4062705740" sldId="270"/>
            <ac:picMk id="5" creationId="{7FE6F418-DDBA-A5D8-7C7C-090B0214F1C9}"/>
          </ac:picMkLst>
        </pc:picChg>
      </pc:sldChg>
      <pc:sldChg chg="addSp delSp modSp new mod setBg">
        <pc:chgData name="Eugene Fotsing" userId="817fb95c4e7c334b" providerId="LiveId" clId="{84759F0E-BF12-4E97-A021-053DF2A19807}" dt="2025-03-03T20:47:02.527" v="4015" actId="113"/>
        <pc:sldMkLst>
          <pc:docMk/>
          <pc:sldMk cId="280929730" sldId="271"/>
        </pc:sldMkLst>
        <pc:spChg chg="mod">
          <ac:chgData name="Eugene Fotsing" userId="817fb95c4e7c334b" providerId="LiveId" clId="{84759F0E-BF12-4E97-A021-053DF2A19807}" dt="2025-03-03T20:45:12.643" v="4004" actId="26606"/>
          <ac:spMkLst>
            <pc:docMk/>
            <pc:sldMk cId="280929730" sldId="271"/>
            <ac:spMk id="2" creationId="{8FEE907B-F0E0-582C-6F34-0784309F719A}"/>
          </ac:spMkLst>
        </pc:spChg>
        <pc:spChg chg="mod">
          <ac:chgData name="Eugene Fotsing" userId="817fb95c4e7c334b" providerId="LiveId" clId="{84759F0E-BF12-4E97-A021-053DF2A19807}" dt="2025-03-03T20:47:02.527" v="4015" actId="113"/>
          <ac:spMkLst>
            <pc:docMk/>
            <pc:sldMk cId="280929730" sldId="271"/>
            <ac:spMk id="3" creationId="{C35546C3-C2E6-00DD-444D-F2112C67B76A}"/>
          </ac:spMkLst>
        </pc:spChg>
        <pc:spChg chg="add">
          <ac:chgData name="Eugene Fotsing" userId="817fb95c4e7c334b" providerId="LiveId" clId="{84759F0E-BF12-4E97-A021-053DF2A19807}" dt="2025-03-03T20:45:12.643" v="4004" actId="26606"/>
          <ac:spMkLst>
            <pc:docMk/>
            <pc:sldMk cId="280929730" sldId="271"/>
            <ac:spMk id="16" creationId="{D009D6D5-DAC2-4A8B-A17A-E206B9012D09}"/>
          </ac:spMkLst>
        </pc:spChg>
        <pc:picChg chg="add mod">
          <ac:chgData name="Eugene Fotsing" userId="817fb95c4e7c334b" providerId="LiveId" clId="{84759F0E-BF12-4E97-A021-053DF2A19807}" dt="2025-03-03T20:45:23.127" v="4006" actId="14100"/>
          <ac:picMkLst>
            <pc:docMk/>
            <pc:sldMk cId="280929730" sldId="271"/>
            <ac:picMk id="5" creationId="{A6B24C99-DCEB-7910-1C6F-04591C57CFB2}"/>
          </ac:picMkLst>
        </pc:picChg>
      </pc:sldChg>
      <pc:sldChg chg="addSp modSp new del mod ord">
        <pc:chgData name="Eugene Fotsing" userId="817fb95c4e7c334b" providerId="LiveId" clId="{84759F0E-BF12-4E97-A021-053DF2A19807}" dt="2025-03-03T18:57:03.632" v="2228" actId="47"/>
        <pc:sldMkLst>
          <pc:docMk/>
          <pc:sldMk cId="3452957423" sldId="271"/>
        </pc:sldMkLst>
      </pc:sldChg>
      <pc:sldChg chg="addSp modSp new del mod">
        <pc:chgData name="Eugene Fotsing" userId="817fb95c4e7c334b" providerId="LiveId" clId="{84759F0E-BF12-4E97-A021-053DF2A19807}" dt="2025-03-03T18:57:00.109" v="2227" actId="47"/>
        <pc:sldMkLst>
          <pc:docMk/>
          <pc:sldMk cId="252010964" sldId="272"/>
        </pc:sldMkLst>
      </pc:sldChg>
      <pc:sldChg chg="addSp modSp new mod setBg">
        <pc:chgData name="Eugene Fotsing" userId="817fb95c4e7c334b" providerId="LiveId" clId="{84759F0E-BF12-4E97-A021-053DF2A19807}" dt="2025-03-03T21:00:44.739" v="4521" actId="14100"/>
        <pc:sldMkLst>
          <pc:docMk/>
          <pc:sldMk cId="2407275984" sldId="272"/>
        </pc:sldMkLst>
        <pc:spChg chg="mod">
          <ac:chgData name="Eugene Fotsing" userId="817fb95c4e7c334b" providerId="LiveId" clId="{84759F0E-BF12-4E97-A021-053DF2A19807}" dt="2025-03-03T21:00:39.244" v="4520" actId="26606"/>
          <ac:spMkLst>
            <pc:docMk/>
            <pc:sldMk cId="2407275984" sldId="272"/>
            <ac:spMk id="2" creationId="{B74441F4-5263-E378-0FF9-00622DDAC25D}"/>
          </ac:spMkLst>
        </pc:spChg>
        <pc:spChg chg="mod">
          <ac:chgData name="Eugene Fotsing" userId="817fb95c4e7c334b" providerId="LiveId" clId="{84759F0E-BF12-4E97-A021-053DF2A19807}" dt="2025-03-03T21:00:44.739" v="4521" actId="14100"/>
          <ac:spMkLst>
            <pc:docMk/>
            <pc:sldMk cId="2407275984" sldId="272"/>
            <ac:spMk id="3" creationId="{05838772-C6F1-8034-9296-3EC440FED075}"/>
          </ac:spMkLst>
        </pc:spChg>
        <pc:spChg chg="add">
          <ac:chgData name="Eugene Fotsing" userId="817fb95c4e7c334b" providerId="LiveId" clId="{84759F0E-BF12-4E97-A021-053DF2A19807}" dt="2025-03-03T21:00:39.244" v="4520" actId="26606"/>
          <ac:spMkLst>
            <pc:docMk/>
            <pc:sldMk cId="2407275984" sldId="272"/>
            <ac:spMk id="8" creationId="{87BF42CA-AD55-48B4-8949-C4DCA60A6AEE}"/>
          </ac:spMkLst>
        </pc:spChg>
        <pc:spChg chg="add">
          <ac:chgData name="Eugene Fotsing" userId="817fb95c4e7c334b" providerId="LiveId" clId="{84759F0E-BF12-4E97-A021-053DF2A19807}" dt="2025-03-03T21:00:39.244" v="4520" actId="26606"/>
          <ac:spMkLst>
            <pc:docMk/>
            <pc:sldMk cId="2407275984" sldId="272"/>
            <ac:spMk id="10" creationId="{66AE1D3D-3106-4CB2-AA7C-0C1642AC0F2E}"/>
          </ac:spMkLst>
        </pc:spChg>
        <pc:grpChg chg="add">
          <ac:chgData name="Eugene Fotsing" userId="817fb95c4e7c334b" providerId="LiveId" clId="{84759F0E-BF12-4E97-A021-053DF2A19807}" dt="2025-03-03T21:00:39.244" v="4520" actId="26606"/>
          <ac:grpSpMkLst>
            <pc:docMk/>
            <pc:sldMk cId="2407275984" sldId="272"/>
            <ac:grpSpMk id="12" creationId="{0A31B6AF-B711-4CDB-8C2B-16E963DDC4C5}"/>
          </ac:grpSpMkLst>
        </pc:grpChg>
      </pc:sldChg>
      <pc:sldChg chg="addSp modSp new mod setBg">
        <pc:chgData name="Eugene Fotsing" userId="817fb95c4e7c334b" providerId="LiveId" clId="{84759F0E-BF12-4E97-A021-053DF2A19807}" dt="2025-03-03T21:14:16.173" v="5234" actId="26606"/>
        <pc:sldMkLst>
          <pc:docMk/>
          <pc:sldMk cId="580104837" sldId="273"/>
        </pc:sldMkLst>
        <pc:spChg chg="mod">
          <ac:chgData name="Eugene Fotsing" userId="817fb95c4e7c334b" providerId="LiveId" clId="{84759F0E-BF12-4E97-A021-053DF2A19807}" dt="2025-03-03T21:14:16.173" v="5234" actId="26606"/>
          <ac:spMkLst>
            <pc:docMk/>
            <pc:sldMk cId="580104837" sldId="273"/>
            <ac:spMk id="2" creationId="{810E0A98-7F34-118B-CA81-8D13CE020820}"/>
          </ac:spMkLst>
        </pc:spChg>
        <pc:spChg chg="mod">
          <ac:chgData name="Eugene Fotsing" userId="817fb95c4e7c334b" providerId="LiveId" clId="{84759F0E-BF12-4E97-A021-053DF2A19807}" dt="2025-03-03T21:14:16.173" v="5234" actId="26606"/>
          <ac:spMkLst>
            <pc:docMk/>
            <pc:sldMk cId="580104837" sldId="273"/>
            <ac:spMk id="3" creationId="{D229CD62-E18E-8915-B9F5-01BFF7E4CC36}"/>
          </ac:spMkLst>
        </pc:spChg>
        <pc:spChg chg="add">
          <ac:chgData name="Eugene Fotsing" userId="817fb95c4e7c334b" providerId="LiveId" clId="{84759F0E-BF12-4E97-A021-053DF2A19807}" dt="2025-03-03T21:14:16.173" v="5234" actId="26606"/>
          <ac:spMkLst>
            <pc:docMk/>
            <pc:sldMk cId="580104837" sldId="273"/>
            <ac:spMk id="9" creationId="{C0763A76-9F1C-4FC5-82B7-DD475DA461B2}"/>
          </ac:spMkLst>
        </pc:spChg>
        <pc:spChg chg="add">
          <ac:chgData name="Eugene Fotsing" userId="817fb95c4e7c334b" providerId="LiveId" clId="{84759F0E-BF12-4E97-A021-053DF2A19807}" dt="2025-03-03T21:14:16.173" v="5234" actId="26606"/>
          <ac:spMkLst>
            <pc:docMk/>
            <pc:sldMk cId="580104837" sldId="273"/>
            <ac:spMk id="11" creationId="{E81BF4F6-F2CF-4984-9D14-D6966D92F99F}"/>
          </ac:spMkLst>
        </pc:spChg>
        <pc:picChg chg="add">
          <ac:chgData name="Eugene Fotsing" userId="817fb95c4e7c334b" providerId="LiveId" clId="{84759F0E-BF12-4E97-A021-053DF2A19807}" dt="2025-03-03T21:14:16.173" v="5234" actId="26606"/>
          <ac:picMkLst>
            <pc:docMk/>
            <pc:sldMk cId="580104837" sldId="273"/>
            <ac:picMk id="5" creationId="{124A72FC-5A78-7E39-B60A-91D21C3D4A6F}"/>
          </ac:picMkLst>
        </pc:picChg>
      </pc:sldChg>
      <pc:sldChg chg="addSp delSp modSp new mod setBg">
        <pc:chgData name="Eugene Fotsing" userId="817fb95c4e7c334b" providerId="LiveId" clId="{84759F0E-BF12-4E97-A021-053DF2A19807}" dt="2025-03-03T21:13:17.256" v="5233" actId="14100"/>
        <pc:sldMkLst>
          <pc:docMk/>
          <pc:sldMk cId="3624798682" sldId="274"/>
        </pc:sldMkLst>
        <pc:spChg chg="mod">
          <ac:chgData name="Eugene Fotsing" userId="817fb95c4e7c334b" providerId="LiveId" clId="{84759F0E-BF12-4E97-A021-053DF2A19807}" dt="2025-03-03T21:13:17.256" v="5233" actId="14100"/>
          <ac:spMkLst>
            <pc:docMk/>
            <pc:sldMk cId="3624798682" sldId="274"/>
            <ac:spMk id="3" creationId="{CE3AB1BD-E6FE-A839-2DFD-17BFF03F5101}"/>
          </ac:spMkLst>
        </pc:spChg>
        <pc:spChg chg="add">
          <ac:chgData name="Eugene Fotsing" userId="817fb95c4e7c334b" providerId="LiveId" clId="{84759F0E-BF12-4E97-A021-053DF2A19807}" dt="2025-03-03T21:13:05.537" v="5230" actId="26606"/>
          <ac:spMkLst>
            <pc:docMk/>
            <pc:sldMk cId="3624798682" sldId="274"/>
            <ac:spMk id="8" creationId="{43C823D3-D619-407C-89E0-C6F6B1E7A42A}"/>
          </ac:spMkLst>
        </pc:spChg>
        <pc:spChg chg="add">
          <ac:chgData name="Eugene Fotsing" userId="817fb95c4e7c334b" providerId="LiveId" clId="{84759F0E-BF12-4E97-A021-053DF2A19807}" dt="2025-03-03T21:13:05.537" v="5230" actId="26606"/>
          <ac:spMkLst>
            <pc:docMk/>
            <pc:sldMk cId="3624798682" sldId="274"/>
            <ac:spMk id="10" creationId="{047F8E3E-2FFA-4A0F-B3C7-E57ADDCFB415}"/>
          </ac:spMkLst>
        </pc:spChg>
        <pc:grpChg chg="add">
          <ac:chgData name="Eugene Fotsing" userId="817fb95c4e7c334b" providerId="LiveId" clId="{84759F0E-BF12-4E97-A021-053DF2A19807}" dt="2025-03-03T21:13:05.537" v="5230" actId="26606"/>
          <ac:grpSpMkLst>
            <pc:docMk/>
            <pc:sldMk cId="3624798682" sldId="274"/>
            <ac:grpSpMk id="12" creationId="{33D939F1-7ABE-4D0E-946A-43F37F556AFD}"/>
          </ac:grpSpMkLst>
        </pc:grpChg>
        <pc:grpChg chg="add">
          <ac:chgData name="Eugene Fotsing" userId="817fb95c4e7c334b" providerId="LiveId" clId="{84759F0E-BF12-4E97-A021-053DF2A19807}" dt="2025-03-03T21:13:05.537" v="5230" actId="26606"/>
          <ac:grpSpMkLst>
            <pc:docMk/>
            <pc:sldMk cId="3624798682" sldId="274"/>
            <ac:grpSpMk id="18" creationId="{9DB3963A-4187-4A72-9DA4-CA6BADE22931}"/>
          </ac:grpSpMkLst>
        </pc:grpChg>
      </pc:sldChg>
    </pc:docChg>
  </pc:docChgLst>
  <pc:docChgLst>
    <pc:chgData name="Eugene Fotsing" userId="817fb95c4e7c334b" providerId="LiveId" clId="{1054178B-2A5F-6C48-9F13-735404D6F8DC}"/>
    <pc:docChg chg="undo custSel modSld">
      <pc:chgData name="Eugene Fotsing" userId="817fb95c4e7c334b" providerId="LiveId" clId="{1054178B-2A5F-6C48-9F13-735404D6F8DC}" dt="2025-02-10T23:09:02.728" v="235" actId="26606"/>
      <pc:docMkLst>
        <pc:docMk/>
      </pc:docMkLst>
      <pc:sldChg chg="modSp mod">
        <pc:chgData name="Eugene Fotsing" userId="817fb95c4e7c334b" providerId="LiveId" clId="{1054178B-2A5F-6C48-9F13-735404D6F8DC}" dt="2025-02-10T05:00:44.287" v="137"/>
        <pc:sldMkLst>
          <pc:docMk/>
          <pc:sldMk cId="2857974865" sldId="259"/>
        </pc:sldMkLst>
        <pc:spChg chg="mod">
          <ac:chgData name="Eugene Fotsing" userId="817fb95c4e7c334b" providerId="LiveId" clId="{1054178B-2A5F-6C48-9F13-735404D6F8DC}" dt="2025-02-10T05:00:44.287" v="137"/>
          <ac:spMkLst>
            <pc:docMk/>
            <pc:sldMk cId="2857974865" sldId="259"/>
            <ac:spMk id="3" creationId="{CFF853FB-BFC7-88AD-4E6F-4CFE4F9AC78B}"/>
          </ac:spMkLst>
        </pc:spChg>
      </pc:sldChg>
      <pc:sldChg chg="modSp mod">
        <pc:chgData name="Eugene Fotsing" userId="817fb95c4e7c334b" providerId="LiveId" clId="{1054178B-2A5F-6C48-9F13-735404D6F8DC}" dt="2025-02-10T05:00:35.620" v="135"/>
        <pc:sldMkLst>
          <pc:docMk/>
          <pc:sldMk cId="1685003528" sldId="260"/>
        </pc:sldMkLst>
        <pc:spChg chg="mod">
          <ac:chgData name="Eugene Fotsing" userId="817fb95c4e7c334b" providerId="LiveId" clId="{1054178B-2A5F-6C48-9F13-735404D6F8DC}" dt="2025-02-10T05:00:35.620" v="135"/>
          <ac:spMkLst>
            <pc:docMk/>
            <pc:sldMk cId="1685003528" sldId="260"/>
            <ac:spMk id="3" creationId="{4F753ADA-F079-F5E5-A4F7-B1A942A96E06}"/>
          </ac:spMkLst>
        </pc:spChg>
      </pc:sldChg>
      <pc:sldChg chg="addSp delSp modSp mod">
        <pc:chgData name="Eugene Fotsing" userId="817fb95c4e7c334b" providerId="LiveId" clId="{1054178B-2A5F-6C48-9F13-735404D6F8DC}" dt="2025-02-10T05:06:11.507" v="233" actId="14100"/>
        <pc:sldMkLst>
          <pc:docMk/>
          <pc:sldMk cId="2052922608" sldId="261"/>
        </pc:sldMkLst>
        <pc:spChg chg="mod">
          <ac:chgData name="Eugene Fotsing" userId="817fb95c4e7c334b" providerId="LiveId" clId="{1054178B-2A5F-6C48-9F13-735404D6F8DC}" dt="2025-02-10T05:06:06.771" v="232" actId="26606"/>
          <ac:spMkLst>
            <pc:docMk/>
            <pc:sldMk cId="2052922608" sldId="261"/>
            <ac:spMk id="2" creationId="{E164AAE1-87F8-C773-1F4C-E49B11D7D792}"/>
          </ac:spMkLst>
        </pc:spChg>
        <pc:spChg chg="mod">
          <ac:chgData name="Eugene Fotsing" userId="817fb95c4e7c334b" providerId="LiveId" clId="{1054178B-2A5F-6C48-9F13-735404D6F8DC}" dt="2025-02-10T05:06:06.771" v="232" actId="26606"/>
          <ac:spMkLst>
            <pc:docMk/>
            <pc:sldMk cId="2052922608" sldId="261"/>
            <ac:spMk id="3" creationId="{3FC85EC5-6FFE-25B2-C6BF-9B11AB16ECB0}"/>
          </ac:spMkLst>
        </pc:spChg>
        <pc:spChg chg="add">
          <ac:chgData name="Eugene Fotsing" userId="817fb95c4e7c334b" providerId="LiveId" clId="{1054178B-2A5F-6C48-9F13-735404D6F8DC}" dt="2025-02-10T05:06:06.771" v="232" actId="26606"/>
          <ac:spMkLst>
            <pc:docMk/>
            <pc:sldMk cId="2052922608" sldId="261"/>
            <ac:spMk id="21" creationId="{79BB35BC-D5C2-4C8B-A22A-A71E6191913B}"/>
          </ac:spMkLst>
        </pc:spChg>
        <pc:picChg chg="mod">
          <ac:chgData name="Eugene Fotsing" userId="817fb95c4e7c334b" providerId="LiveId" clId="{1054178B-2A5F-6C48-9F13-735404D6F8DC}" dt="2025-02-10T05:06:11.507" v="233" actId="14100"/>
          <ac:picMkLst>
            <pc:docMk/>
            <pc:sldMk cId="2052922608" sldId="261"/>
            <ac:picMk id="5" creationId="{D07FD4FE-A0D4-088C-33CD-32B06CAB9765}"/>
          </ac:picMkLst>
        </pc:picChg>
      </pc:sldChg>
      <pc:sldChg chg="addSp delSp modSp mod">
        <pc:chgData name="Eugene Fotsing" userId="817fb95c4e7c334b" providerId="LiveId" clId="{1054178B-2A5F-6C48-9F13-735404D6F8DC}" dt="2025-02-10T04:57:36.905" v="102" actId="688"/>
        <pc:sldMkLst>
          <pc:docMk/>
          <pc:sldMk cId="986770508" sldId="263"/>
        </pc:sldMkLst>
        <pc:graphicFrameChg chg="mod">
          <ac:chgData name="Eugene Fotsing" userId="817fb95c4e7c334b" providerId="LiveId" clId="{1054178B-2A5F-6C48-9F13-735404D6F8DC}" dt="2025-02-10T04:57:36.905" v="102" actId="688"/>
          <ac:graphicFrameMkLst>
            <pc:docMk/>
            <pc:sldMk cId="986770508" sldId="263"/>
            <ac:graphicFrameMk id="5" creationId="{3F7A509E-7921-C3A1-4ED9-8261D4450796}"/>
          </ac:graphicFrameMkLst>
        </pc:graphicFrameChg>
      </pc:sldChg>
      <pc:sldChg chg="addSp delSp modSp mod setBg">
        <pc:chgData name="Eugene Fotsing" userId="817fb95c4e7c334b" providerId="LiveId" clId="{1054178B-2A5F-6C48-9F13-735404D6F8DC}" dt="2025-02-10T05:05:52.530" v="231" actId="26606"/>
        <pc:sldMkLst>
          <pc:docMk/>
          <pc:sldMk cId="1269290461" sldId="264"/>
        </pc:sldMkLst>
        <pc:spChg chg="mod">
          <ac:chgData name="Eugene Fotsing" userId="817fb95c4e7c334b" providerId="LiveId" clId="{1054178B-2A5F-6C48-9F13-735404D6F8DC}" dt="2025-02-10T05:05:52.530" v="231" actId="26606"/>
          <ac:spMkLst>
            <pc:docMk/>
            <pc:sldMk cId="1269290461" sldId="264"/>
            <ac:spMk id="2" creationId="{873F2484-86E2-FCF0-CA2D-12D2982FCB59}"/>
          </ac:spMkLst>
        </pc:spChg>
        <pc:spChg chg="mod">
          <ac:chgData name="Eugene Fotsing" userId="817fb95c4e7c334b" providerId="LiveId" clId="{1054178B-2A5F-6C48-9F13-735404D6F8DC}" dt="2025-02-10T05:05:52.530" v="231" actId="26606"/>
          <ac:spMkLst>
            <pc:docMk/>
            <pc:sldMk cId="1269290461" sldId="264"/>
            <ac:spMk id="3" creationId="{164CD7CE-D09E-6A6D-8269-54AB1BE459F9}"/>
          </ac:spMkLst>
        </pc:spChg>
        <pc:spChg chg="add">
          <ac:chgData name="Eugene Fotsing" userId="817fb95c4e7c334b" providerId="LiveId" clId="{1054178B-2A5F-6C48-9F13-735404D6F8DC}" dt="2025-02-10T05:05:52.530" v="231" actId="26606"/>
          <ac:spMkLst>
            <pc:docMk/>
            <pc:sldMk cId="1269290461" sldId="264"/>
            <ac:spMk id="19" creationId="{D009D6D5-DAC2-4A8B-A17A-E206B9012D09}"/>
          </ac:spMkLst>
        </pc:spChg>
        <pc:picChg chg="add mod">
          <ac:chgData name="Eugene Fotsing" userId="817fb95c4e7c334b" providerId="LiveId" clId="{1054178B-2A5F-6C48-9F13-735404D6F8DC}" dt="2025-02-10T05:05:52.530" v="231" actId="26606"/>
          <ac:picMkLst>
            <pc:docMk/>
            <pc:sldMk cId="1269290461" sldId="264"/>
            <ac:picMk id="14" creationId="{895FEC08-C438-D347-EFDB-007089A3DB70}"/>
          </ac:picMkLst>
        </pc:picChg>
      </pc:sldChg>
      <pc:sldChg chg="addSp delSp modSp mod setBg">
        <pc:chgData name="Eugene Fotsing" userId="817fb95c4e7c334b" providerId="LiveId" clId="{1054178B-2A5F-6C48-9F13-735404D6F8DC}" dt="2025-02-10T05:05:43.273" v="230" actId="26606"/>
        <pc:sldMkLst>
          <pc:docMk/>
          <pc:sldMk cId="1123764800" sldId="265"/>
        </pc:sldMkLst>
        <pc:spChg chg="mod">
          <ac:chgData name="Eugene Fotsing" userId="817fb95c4e7c334b" providerId="LiveId" clId="{1054178B-2A5F-6C48-9F13-735404D6F8DC}" dt="2025-02-10T05:05:43.273" v="230" actId="26606"/>
          <ac:spMkLst>
            <pc:docMk/>
            <pc:sldMk cId="1123764800" sldId="265"/>
            <ac:spMk id="2" creationId="{90E119CC-1384-28D7-9F6E-780ABD6031C9}"/>
          </ac:spMkLst>
        </pc:spChg>
        <pc:spChg chg="mod">
          <ac:chgData name="Eugene Fotsing" userId="817fb95c4e7c334b" providerId="LiveId" clId="{1054178B-2A5F-6C48-9F13-735404D6F8DC}" dt="2025-02-10T05:05:43.273" v="230" actId="26606"/>
          <ac:spMkLst>
            <pc:docMk/>
            <pc:sldMk cId="1123764800" sldId="265"/>
            <ac:spMk id="3" creationId="{CE8F567E-FD2A-845E-F590-E528C2E86EDB}"/>
          </ac:spMkLst>
        </pc:spChg>
        <pc:spChg chg="add">
          <ac:chgData name="Eugene Fotsing" userId="817fb95c4e7c334b" providerId="LiveId" clId="{1054178B-2A5F-6C48-9F13-735404D6F8DC}" dt="2025-02-10T05:05:43.273" v="230" actId="26606"/>
          <ac:spMkLst>
            <pc:docMk/>
            <pc:sldMk cId="1123764800" sldId="265"/>
            <ac:spMk id="17" creationId="{4BC99CB9-DDAD-44A2-8A1C-E3AF4E72DF5C}"/>
          </ac:spMkLst>
        </pc:spChg>
        <pc:spChg chg="add">
          <ac:chgData name="Eugene Fotsing" userId="817fb95c4e7c334b" providerId="LiveId" clId="{1054178B-2A5F-6C48-9F13-735404D6F8DC}" dt="2025-02-10T05:05:43.273" v="230" actId="26606"/>
          <ac:spMkLst>
            <pc:docMk/>
            <pc:sldMk cId="1123764800" sldId="265"/>
            <ac:spMk id="19" creationId="{1561AEE4-4E38-4BAC-976D-E0DE523FC5D1}"/>
          </ac:spMkLst>
        </pc:spChg>
        <pc:grpChg chg="add">
          <ac:chgData name="Eugene Fotsing" userId="817fb95c4e7c334b" providerId="LiveId" clId="{1054178B-2A5F-6C48-9F13-735404D6F8DC}" dt="2025-02-10T05:05:43.273" v="230" actId="26606"/>
          <ac:grpSpMkLst>
            <pc:docMk/>
            <pc:sldMk cId="1123764800" sldId="265"/>
            <ac:grpSpMk id="21" creationId="{F0BC676B-D19A-44DB-910A-0C0E6D433979}"/>
          </ac:grpSpMkLst>
        </pc:grpChg>
      </pc:sldChg>
      <pc:sldChg chg="addSp modSp mod setBg">
        <pc:chgData name="Eugene Fotsing" userId="817fb95c4e7c334b" providerId="LiveId" clId="{1054178B-2A5F-6C48-9F13-735404D6F8DC}" dt="2025-02-10T05:04:33.654" v="229" actId="20577"/>
        <pc:sldMkLst>
          <pc:docMk/>
          <pc:sldMk cId="3713994187" sldId="266"/>
        </pc:sldMkLst>
        <pc:spChg chg="mod">
          <ac:chgData name="Eugene Fotsing" userId="817fb95c4e7c334b" providerId="LiveId" clId="{1054178B-2A5F-6C48-9F13-735404D6F8DC}" dt="2025-02-10T05:01:39.137" v="138" actId="26606"/>
          <ac:spMkLst>
            <pc:docMk/>
            <pc:sldMk cId="3713994187" sldId="266"/>
            <ac:spMk id="2" creationId="{55F37A7D-CC72-170B-B0E1-60DAE6511782}"/>
          </ac:spMkLst>
        </pc:spChg>
        <pc:spChg chg="mod">
          <ac:chgData name="Eugene Fotsing" userId="817fb95c4e7c334b" providerId="LiveId" clId="{1054178B-2A5F-6C48-9F13-735404D6F8DC}" dt="2025-02-10T05:04:33.654" v="229" actId="20577"/>
          <ac:spMkLst>
            <pc:docMk/>
            <pc:sldMk cId="3713994187" sldId="266"/>
            <ac:spMk id="3" creationId="{875747D3-FEF7-2F5B-7C9B-CDBED7D55FD3}"/>
          </ac:spMkLst>
        </pc:spChg>
        <pc:spChg chg="add">
          <ac:chgData name="Eugene Fotsing" userId="817fb95c4e7c334b" providerId="LiveId" clId="{1054178B-2A5F-6C48-9F13-735404D6F8DC}" dt="2025-02-10T05:01:39.137" v="138" actId="26606"/>
          <ac:spMkLst>
            <pc:docMk/>
            <pc:sldMk cId="3713994187" sldId="266"/>
            <ac:spMk id="8" creationId="{4BC99CB9-DDAD-44A2-8A1C-E3AF4E72DF5C}"/>
          </ac:spMkLst>
        </pc:spChg>
        <pc:spChg chg="add">
          <ac:chgData name="Eugene Fotsing" userId="817fb95c4e7c334b" providerId="LiveId" clId="{1054178B-2A5F-6C48-9F13-735404D6F8DC}" dt="2025-02-10T05:01:39.137" v="138" actId="26606"/>
          <ac:spMkLst>
            <pc:docMk/>
            <pc:sldMk cId="3713994187" sldId="266"/>
            <ac:spMk id="10" creationId="{64053CBF-3932-45FF-8285-EE5146085F3A}"/>
          </ac:spMkLst>
        </pc:spChg>
        <pc:grpChg chg="add">
          <ac:chgData name="Eugene Fotsing" userId="817fb95c4e7c334b" providerId="LiveId" clId="{1054178B-2A5F-6C48-9F13-735404D6F8DC}" dt="2025-02-10T05:01:39.137" v="138" actId="26606"/>
          <ac:grpSpMkLst>
            <pc:docMk/>
            <pc:sldMk cId="3713994187" sldId="266"/>
            <ac:grpSpMk id="12" creationId="{2E751C04-BEA6-446B-A678-9C74819EBD4C}"/>
          </ac:grpSpMkLst>
        </pc:grpChg>
        <pc:grpChg chg="add">
          <ac:chgData name="Eugene Fotsing" userId="817fb95c4e7c334b" providerId="LiveId" clId="{1054178B-2A5F-6C48-9F13-735404D6F8DC}" dt="2025-02-10T05:01:39.137" v="138" actId="26606"/>
          <ac:grpSpMkLst>
            <pc:docMk/>
            <pc:sldMk cId="3713994187" sldId="266"/>
            <ac:grpSpMk id="18" creationId="{B63ACBA3-DEFD-4C6D-BBA0-64468FA99C2D}"/>
          </ac:grpSpMkLst>
        </pc:grpChg>
      </pc:sldChg>
      <pc:sldChg chg="addSp modSp mod setBg">
        <pc:chgData name="Eugene Fotsing" userId="817fb95c4e7c334b" providerId="LiveId" clId="{1054178B-2A5F-6C48-9F13-735404D6F8DC}" dt="2025-02-10T23:08:55.524" v="234" actId="26606"/>
        <pc:sldMkLst>
          <pc:docMk/>
          <pc:sldMk cId="1748630764" sldId="267"/>
        </pc:sldMkLst>
        <pc:spChg chg="mod">
          <ac:chgData name="Eugene Fotsing" userId="817fb95c4e7c334b" providerId="LiveId" clId="{1054178B-2A5F-6C48-9F13-735404D6F8DC}" dt="2025-02-10T23:08:55.524" v="234" actId="26606"/>
          <ac:spMkLst>
            <pc:docMk/>
            <pc:sldMk cId="1748630764" sldId="267"/>
            <ac:spMk id="2" creationId="{055964F5-B6AC-BC2B-9014-E34EBCE4F457}"/>
          </ac:spMkLst>
        </pc:spChg>
        <pc:spChg chg="mod">
          <ac:chgData name="Eugene Fotsing" userId="817fb95c4e7c334b" providerId="LiveId" clId="{1054178B-2A5F-6C48-9F13-735404D6F8DC}" dt="2025-02-10T23:08:55.524" v="234" actId="26606"/>
          <ac:spMkLst>
            <pc:docMk/>
            <pc:sldMk cId="1748630764" sldId="267"/>
            <ac:spMk id="3" creationId="{9A7B5F88-6E65-0494-1268-CC33C227E165}"/>
          </ac:spMkLst>
        </pc:spChg>
        <pc:spChg chg="add">
          <ac:chgData name="Eugene Fotsing" userId="817fb95c4e7c334b" providerId="LiveId" clId="{1054178B-2A5F-6C48-9F13-735404D6F8DC}" dt="2025-02-10T23:08:55.524" v="234" actId="26606"/>
          <ac:spMkLst>
            <pc:docMk/>
            <pc:sldMk cId="1748630764" sldId="267"/>
            <ac:spMk id="8" creationId="{18873D23-2DCF-4B31-A009-95721C06E8E1}"/>
          </ac:spMkLst>
        </pc:spChg>
        <pc:spChg chg="add">
          <ac:chgData name="Eugene Fotsing" userId="817fb95c4e7c334b" providerId="LiveId" clId="{1054178B-2A5F-6C48-9F13-735404D6F8DC}" dt="2025-02-10T23:08:55.524" v="234" actId="26606"/>
          <ac:spMkLst>
            <pc:docMk/>
            <pc:sldMk cId="1748630764" sldId="267"/>
            <ac:spMk id="10" creationId="{C13EF075-D4EF-4929-ADBC-91B27DA19955}"/>
          </ac:spMkLst>
        </pc:spChg>
        <pc:grpChg chg="add">
          <ac:chgData name="Eugene Fotsing" userId="817fb95c4e7c334b" providerId="LiveId" clId="{1054178B-2A5F-6C48-9F13-735404D6F8DC}" dt="2025-02-10T23:08:55.524" v="234" actId="26606"/>
          <ac:grpSpMkLst>
            <pc:docMk/>
            <pc:sldMk cId="1748630764" sldId="267"/>
            <ac:grpSpMk id="12" creationId="{DAA26DFA-AAB2-4973-9C17-16D587C7B198}"/>
          </ac:grpSpMkLst>
        </pc:grpChg>
      </pc:sldChg>
      <pc:sldChg chg="addSp modSp mod setBg">
        <pc:chgData name="Eugene Fotsing" userId="817fb95c4e7c334b" providerId="LiveId" clId="{1054178B-2A5F-6C48-9F13-735404D6F8DC}" dt="2025-02-10T23:09:02.728" v="235" actId="26606"/>
        <pc:sldMkLst>
          <pc:docMk/>
          <pc:sldMk cId="1445376155" sldId="268"/>
        </pc:sldMkLst>
        <pc:spChg chg="mod">
          <ac:chgData name="Eugene Fotsing" userId="817fb95c4e7c334b" providerId="LiveId" clId="{1054178B-2A5F-6C48-9F13-735404D6F8DC}" dt="2025-02-10T23:09:02.728" v="235" actId="26606"/>
          <ac:spMkLst>
            <pc:docMk/>
            <pc:sldMk cId="1445376155" sldId="268"/>
            <ac:spMk id="2" creationId="{9D70308F-D3EC-97FF-A68A-425EEC9C04AF}"/>
          </ac:spMkLst>
        </pc:spChg>
        <pc:spChg chg="mod">
          <ac:chgData name="Eugene Fotsing" userId="817fb95c4e7c334b" providerId="LiveId" clId="{1054178B-2A5F-6C48-9F13-735404D6F8DC}" dt="2025-02-10T23:09:02.728" v="235" actId="26606"/>
          <ac:spMkLst>
            <pc:docMk/>
            <pc:sldMk cId="1445376155" sldId="268"/>
            <ac:spMk id="3" creationId="{65C2E22D-8D59-D7C8-C5B7-50E2D6F00BA1}"/>
          </ac:spMkLst>
        </pc:spChg>
        <pc:spChg chg="add">
          <ac:chgData name="Eugene Fotsing" userId="817fb95c4e7c334b" providerId="LiveId" clId="{1054178B-2A5F-6C48-9F13-735404D6F8DC}" dt="2025-02-10T23:09:02.728" v="235" actId="26606"/>
          <ac:spMkLst>
            <pc:docMk/>
            <pc:sldMk cId="1445376155" sldId="268"/>
            <ac:spMk id="9" creationId="{D009D6D5-DAC2-4A8B-A17A-E206B9012D09}"/>
          </ac:spMkLst>
        </pc:spChg>
        <pc:picChg chg="add">
          <ac:chgData name="Eugene Fotsing" userId="817fb95c4e7c334b" providerId="LiveId" clId="{1054178B-2A5F-6C48-9F13-735404D6F8DC}" dt="2025-02-10T23:09:02.728" v="235" actId="26606"/>
          <ac:picMkLst>
            <pc:docMk/>
            <pc:sldMk cId="1445376155" sldId="268"/>
            <ac:picMk id="5" creationId="{D593F4C9-E6A3-22D9-1888-161A7DE8578D}"/>
          </ac:picMkLst>
        </pc:picChg>
      </pc:sldChg>
    </pc:docChg>
  </pc:docChgLst>
  <pc:docChgLst>
    <pc:chgData name="Eugene Fotsing" userId="817fb95c4e7c334b" providerId="LiveId" clId="{9A4BACBC-8C52-4B25-8BA1-9C64FF51EC6A}"/>
    <pc:docChg chg="modSld">
      <pc:chgData name="Eugene Fotsing" userId="817fb95c4e7c334b" providerId="LiveId" clId="{9A4BACBC-8C52-4B25-8BA1-9C64FF51EC6A}" dt="2025-04-16T17:56:58.508" v="0" actId="1076"/>
      <pc:docMkLst>
        <pc:docMk/>
      </pc:docMkLst>
      <pc:sldChg chg="modSp mod">
        <pc:chgData name="Eugene Fotsing" userId="817fb95c4e7c334b" providerId="LiveId" clId="{9A4BACBC-8C52-4B25-8BA1-9C64FF51EC6A}" dt="2025-04-16T17:56:58.508" v="0" actId="1076"/>
        <pc:sldMkLst>
          <pc:docMk/>
          <pc:sldMk cId="291538967" sldId="262"/>
        </pc:sldMkLst>
        <pc:picChg chg="mod">
          <ac:chgData name="Eugene Fotsing" userId="817fb95c4e7c334b" providerId="LiveId" clId="{9A4BACBC-8C52-4B25-8BA1-9C64FF51EC6A}" dt="2025-04-16T17:56:58.508" v="0" actId="1076"/>
          <ac:picMkLst>
            <pc:docMk/>
            <pc:sldMk cId="291538967" sldId="262"/>
            <ac:picMk id="16" creationId="{CFE7CC1F-E0ED-838A-C9B8-DD1A94F7D07D}"/>
          </ac:picMkLst>
        </pc:picChg>
      </pc:sldChg>
    </pc:docChg>
  </pc:docChgLst>
  <pc:docChgLst>
    <pc:chgData name="Eugene Fotsing" userId="817fb95c4e7c334b" providerId="LiveId" clId="{A1799603-55D5-461C-A42F-D165C5118459}"/>
    <pc:docChg chg="custSel addSld modSld">
      <pc:chgData name="Eugene Fotsing" userId="817fb95c4e7c334b" providerId="LiveId" clId="{A1799603-55D5-461C-A42F-D165C5118459}" dt="2025-03-12T06:41:10.277" v="93" actId="1076"/>
      <pc:docMkLst>
        <pc:docMk/>
      </pc:docMkLst>
      <pc:sldChg chg="modSp">
        <pc:chgData name="Eugene Fotsing" userId="817fb95c4e7c334b" providerId="LiveId" clId="{A1799603-55D5-461C-A42F-D165C5118459}" dt="2025-03-12T06:33:58.264" v="39"/>
        <pc:sldMkLst>
          <pc:docMk/>
          <pc:sldMk cId="986770508" sldId="263"/>
        </pc:sldMkLst>
        <pc:graphicFrameChg chg="mod">
          <ac:chgData name="Eugene Fotsing" userId="817fb95c4e7c334b" providerId="LiveId" clId="{A1799603-55D5-461C-A42F-D165C5118459}" dt="2025-03-12T06:33:58.264" v="39"/>
          <ac:graphicFrameMkLst>
            <pc:docMk/>
            <pc:sldMk cId="986770508" sldId="263"/>
            <ac:graphicFrameMk id="5" creationId="{3F7A509E-7921-C3A1-4ED9-8261D4450796}"/>
          </ac:graphicFrameMkLst>
        </pc:graphicFrameChg>
      </pc:sldChg>
      <pc:sldChg chg="modSp mod">
        <pc:chgData name="Eugene Fotsing" userId="817fb95c4e7c334b" providerId="LiveId" clId="{A1799603-55D5-461C-A42F-D165C5118459}" dt="2025-03-10T18:58:49.559" v="3" actId="20577"/>
        <pc:sldMkLst>
          <pc:docMk/>
          <pc:sldMk cId="1445376155" sldId="268"/>
        </pc:sldMkLst>
        <pc:spChg chg="mod">
          <ac:chgData name="Eugene Fotsing" userId="817fb95c4e7c334b" providerId="LiveId" clId="{A1799603-55D5-461C-A42F-D165C5118459}" dt="2025-03-10T18:58:49.559" v="3" actId="20577"/>
          <ac:spMkLst>
            <pc:docMk/>
            <pc:sldMk cId="1445376155" sldId="268"/>
            <ac:spMk id="3" creationId="{65C2E22D-8D59-D7C8-C5B7-50E2D6F00BA1}"/>
          </ac:spMkLst>
        </pc:spChg>
      </pc:sldChg>
      <pc:sldChg chg="addSp delSp modSp mod">
        <pc:chgData name="Eugene Fotsing" userId="817fb95c4e7c334b" providerId="LiveId" clId="{A1799603-55D5-461C-A42F-D165C5118459}" dt="2025-03-12T06:41:10.277" v="93" actId="1076"/>
        <pc:sldMkLst>
          <pc:docMk/>
          <pc:sldMk cId="3624798682" sldId="274"/>
        </pc:sldMkLst>
        <pc:spChg chg="mod">
          <ac:chgData name="Eugene Fotsing" userId="817fb95c4e7c334b" providerId="LiveId" clId="{A1799603-55D5-461C-A42F-D165C5118459}" dt="2025-03-12T06:41:02.860" v="92" actId="20577"/>
          <ac:spMkLst>
            <pc:docMk/>
            <pc:sldMk cId="3624798682" sldId="274"/>
            <ac:spMk id="3" creationId="{CE3AB1BD-E6FE-A839-2DFD-17BFF03F5101}"/>
          </ac:spMkLst>
        </pc:spChg>
        <pc:picChg chg="add mod">
          <ac:chgData name="Eugene Fotsing" userId="817fb95c4e7c334b" providerId="LiveId" clId="{A1799603-55D5-461C-A42F-D165C5118459}" dt="2025-03-12T06:40:58.246" v="85" actId="1076"/>
          <ac:picMkLst>
            <pc:docMk/>
            <pc:sldMk cId="3624798682" sldId="274"/>
            <ac:picMk id="5" creationId="{89985FD8-CC4E-6439-D846-F4B27CB399BE}"/>
          </ac:picMkLst>
        </pc:picChg>
        <pc:picChg chg="add mod">
          <ac:chgData name="Eugene Fotsing" userId="817fb95c4e7c334b" providerId="LiveId" clId="{A1799603-55D5-461C-A42F-D165C5118459}" dt="2025-03-12T06:41:10.277" v="93" actId="1076"/>
          <ac:picMkLst>
            <pc:docMk/>
            <pc:sldMk cId="3624798682" sldId="274"/>
            <ac:picMk id="7" creationId="{D065B56B-E08A-17A6-5708-C5EB53F805F8}"/>
          </ac:picMkLst>
        </pc:picChg>
      </pc:sldChg>
      <pc:sldChg chg="new">
        <pc:chgData name="Eugene Fotsing" userId="817fb95c4e7c334b" providerId="LiveId" clId="{A1799603-55D5-461C-A42F-D165C5118459}" dt="2025-03-12T06:34:45.573" v="40" actId="680"/>
        <pc:sldMkLst>
          <pc:docMk/>
          <pc:sldMk cId="808037499" sldId="275"/>
        </pc:sldMkLst>
      </pc:sldChg>
      <pc:sldChg chg="new">
        <pc:chgData name="Eugene Fotsing" userId="817fb95c4e7c334b" providerId="LiveId" clId="{A1799603-55D5-461C-A42F-D165C5118459}" dt="2025-03-12T06:34:48.637" v="41" actId="680"/>
        <pc:sldMkLst>
          <pc:docMk/>
          <pc:sldMk cId="892598795" sldId="276"/>
        </pc:sldMkLst>
      </pc:sldChg>
      <pc:sldChg chg="new">
        <pc:chgData name="Eugene Fotsing" userId="817fb95c4e7c334b" providerId="LiveId" clId="{A1799603-55D5-461C-A42F-D165C5118459}" dt="2025-03-12T06:34:48.922" v="42" actId="680"/>
        <pc:sldMkLst>
          <pc:docMk/>
          <pc:sldMk cId="2420879544" sldId="277"/>
        </pc:sldMkLst>
      </pc:sldChg>
      <pc:sldChg chg="new">
        <pc:chgData name="Eugene Fotsing" userId="817fb95c4e7c334b" providerId="LiveId" clId="{A1799603-55D5-461C-A42F-D165C5118459}" dt="2025-03-12T06:34:49.141" v="43" actId="680"/>
        <pc:sldMkLst>
          <pc:docMk/>
          <pc:sldMk cId="1355866051" sldId="278"/>
        </pc:sldMkLst>
      </pc:sldChg>
      <pc:sldChg chg="new">
        <pc:chgData name="Eugene Fotsing" userId="817fb95c4e7c334b" providerId="LiveId" clId="{A1799603-55D5-461C-A42F-D165C5118459}" dt="2025-03-12T06:34:49.521" v="44" actId="680"/>
        <pc:sldMkLst>
          <pc:docMk/>
          <pc:sldMk cId="926457905" sldId="279"/>
        </pc:sldMkLst>
      </pc:sldChg>
    </pc:docChg>
  </pc:docChgLst>
  <pc:docChgLst>
    <pc:chgData name="Eugene Fotsing" userId="817fb95c4e7c334b" providerId="LiveId" clId="{D16FC7DF-A8CD-4F52-AAAD-CBBA895D1946}"/>
    <pc:docChg chg="undo redo custSel addSld delSld modSld sldOrd">
      <pc:chgData name="Eugene Fotsing" userId="817fb95c4e7c334b" providerId="LiveId" clId="{D16FC7DF-A8CD-4F52-AAAD-CBBA895D1946}" dt="2025-03-12T23:16:45.946" v="2694" actId="1076"/>
      <pc:docMkLst>
        <pc:docMk/>
      </pc:docMkLst>
      <pc:sldChg chg="addSp delSp modSp mod">
        <pc:chgData name="Eugene Fotsing" userId="817fb95c4e7c334b" providerId="LiveId" clId="{D16FC7DF-A8CD-4F52-AAAD-CBBA895D1946}" dt="2025-03-12T06:59:35.196" v="60" actId="26606"/>
        <pc:sldMkLst>
          <pc:docMk/>
          <pc:sldMk cId="2181983967" sldId="258"/>
        </pc:sldMkLst>
        <pc:spChg chg="mod">
          <ac:chgData name="Eugene Fotsing" userId="817fb95c4e7c334b" providerId="LiveId" clId="{D16FC7DF-A8CD-4F52-AAAD-CBBA895D1946}" dt="2025-03-12T06:59:35.196" v="60" actId="26606"/>
          <ac:spMkLst>
            <pc:docMk/>
            <pc:sldMk cId="2181983967" sldId="258"/>
            <ac:spMk id="2" creationId="{7228AD58-8880-2DB3-C620-89E5A40B016F}"/>
          </ac:spMkLst>
        </pc:spChg>
        <pc:spChg chg="mod">
          <ac:chgData name="Eugene Fotsing" userId="817fb95c4e7c334b" providerId="LiveId" clId="{D16FC7DF-A8CD-4F52-AAAD-CBBA895D1946}" dt="2025-03-12T06:59:35.196" v="60" actId="26606"/>
          <ac:spMkLst>
            <pc:docMk/>
            <pc:sldMk cId="2181983967" sldId="258"/>
            <ac:spMk id="3" creationId="{7FE83FA9-AB2E-7488-8EFD-D0733AA55096}"/>
          </ac:spMkLst>
        </pc:spChg>
        <pc:spChg chg="add">
          <ac:chgData name="Eugene Fotsing" userId="817fb95c4e7c334b" providerId="LiveId" clId="{D16FC7DF-A8CD-4F52-AAAD-CBBA895D1946}" dt="2025-03-12T06:59:35.196" v="60" actId="26606"/>
          <ac:spMkLst>
            <pc:docMk/>
            <pc:sldMk cId="2181983967" sldId="258"/>
            <ac:spMk id="16" creationId="{F13C74B1-5B17-4795-BED0-7140497B445A}"/>
          </ac:spMkLst>
        </pc:spChg>
        <pc:spChg chg="add">
          <ac:chgData name="Eugene Fotsing" userId="817fb95c4e7c334b" providerId="LiveId" clId="{D16FC7DF-A8CD-4F52-AAAD-CBBA895D1946}" dt="2025-03-12T06:59:35.196" v="60" actId="26606"/>
          <ac:spMkLst>
            <pc:docMk/>
            <pc:sldMk cId="2181983967" sldId="258"/>
            <ac:spMk id="18" creationId="{D4974D33-8DC5-464E-8C6D-BE58F0669C17}"/>
          </ac:spMkLst>
        </pc:spChg>
        <pc:picChg chg="mod">
          <ac:chgData name="Eugene Fotsing" userId="817fb95c4e7c334b" providerId="LiveId" clId="{D16FC7DF-A8CD-4F52-AAAD-CBBA895D1946}" dt="2025-03-12T06:59:35.196" v="60" actId="26606"/>
          <ac:picMkLst>
            <pc:docMk/>
            <pc:sldMk cId="2181983967" sldId="258"/>
            <ac:picMk id="5" creationId="{5B5D9283-631B-E0F4-1FEB-93ED0438163A}"/>
          </ac:picMkLst>
        </pc:picChg>
      </pc:sldChg>
      <pc:sldChg chg="modSp mod">
        <pc:chgData name="Eugene Fotsing" userId="817fb95c4e7c334b" providerId="LiveId" clId="{D16FC7DF-A8CD-4F52-AAAD-CBBA895D1946}" dt="2025-03-12T19:31:10.364" v="416" actId="122"/>
        <pc:sldMkLst>
          <pc:docMk/>
          <pc:sldMk cId="2857974865" sldId="259"/>
        </pc:sldMkLst>
        <pc:spChg chg="mod">
          <ac:chgData name="Eugene Fotsing" userId="817fb95c4e7c334b" providerId="LiveId" clId="{D16FC7DF-A8CD-4F52-AAAD-CBBA895D1946}" dt="2025-03-12T19:31:10.364" v="416" actId="122"/>
          <ac:spMkLst>
            <pc:docMk/>
            <pc:sldMk cId="2857974865" sldId="259"/>
            <ac:spMk id="2" creationId="{99813E0F-B333-757B-BAC7-A493A8A0DA8D}"/>
          </ac:spMkLst>
        </pc:spChg>
        <pc:spChg chg="mod">
          <ac:chgData name="Eugene Fotsing" userId="817fb95c4e7c334b" providerId="LiveId" clId="{D16FC7DF-A8CD-4F52-AAAD-CBBA895D1946}" dt="2025-03-12T19:31:06.123" v="415" actId="20577"/>
          <ac:spMkLst>
            <pc:docMk/>
            <pc:sldMk cId="2857974865" sldId="259"/>
            <ac:spMk id="3" creationId="{CFF853FB-BFC7-88AD-4E6F-4CFE4F9AC78B}"/>
          </ac:spMkLst>
        </pc:spChg>
      </pc:sldChg>
      <pc:sldChg chg="modSp mod">
        <pc:chgData name="Eugene Fotsing" userId="817fb95c4e7c334b" providerId="LiveId" clId="{D16FC7DF-A8CD-4F52-AAAD-CBBA895D1946}" dt="2025-03-12T19:06:54.611" v="66" actId="113"/>
        <pc:sldMkLst>
          <pc:docMk/>
          <pc:sldMk cId="1685003528" sldId="260"/>
        </pc:sldMkLst>
        <pc:spChg chg="mod">
          <ac:chgData name="Eugene Fotsing" userId="817fb95c4e7c334b" providerId="LiveId" clId="{D16FC7DF-A8CD-4F52-AAAD-CBBA895D1946}" dt="2025-03-12T19:06:54.611" v="66" actId="113"/>
          <ac:spMkLst>
            <pc:docMk/>
            <pc:sldMk cId="1685003528" sldId="260"/>
            <ac:spMk id="3" creationId="{4F753ADA-F079-F5E5-A4F7-B1A942A96E06}"/>
          </ac:spMkLst>
        </pc:spChg>
      </pc:sldChg>
      <pc:sldChg chg="modSp mod">
        <pc:chgData name="Eugene Fotsing" userId="817fb95c4e7c334b" providerId="LiveId" clId="{D16FC7DF-A8CD-4F52-AAAD-CBBA895D1946}" dt="2025-03-12T19:31:19.184" v="417" actId="122"/>
        <pc:sldMkLst>
          <pc:docMk/>
          <pc:sldMk cId="2052922608" sldId="261"/>
        </pc:sldMkLst>
        <pc:spChg chg="mod">
          <ac:chgData name="Eugene Fotsing" userId="817fb95c4e7c334b" providerId="LiveId" clId="{D16FC7DF-A8CD-4F52-AAAD-CBBA895D1946}" dt="2025-03-12T19:31:19.184" v="417" actId="122"/>
          <ac:spMkLst>
            <pc:docMk/>
            <pc:sldMk cId="2052922608" sldId="261"/>
            <ac:spMk id="2" creationId="{E164AAE1-87F8-C773-1F4C-E49B11D7D792}"/>
          </ac:spMkLst>
        </pc:spChg>
        <pc:spChg chg="mod">
          <ac:chgData name="Eugene Fotsing" userId="817fb95c4e7c334b" providerId="LiveId" clId="{D16FC7DF-A8CD-4F52-AAAD-CBBA895D1946}" dt="2025-03-12T19:07:04.732" v="67" actId="113"/>
          <ac:spMkLst>
            <pc:docMk/>
            <pc:sldMk cId="2052922608" sldId="261"/>
            <ac:spMk id="3" creationId="{3FC85EC5-6FFE-25B2-C6BF-9B11AB16ECB0}"/>
          </ac:spMkLst>
        </pc:spChg>
      </pc:sldChg>
      <pc:sldChg chg="modSp mod">
        <pc:chgData name="Eugene Fotsing" userId="817fb95c4e7c334b" providerId="LiveId" clId="{D16FC7DF-A8CD-4F52-AAAD-CBBA895D1946}" dt="2025-03-12T23:16:45.946" v="2694" actId="1076"/>
        <pc:sldMkLst>
          <pc:docMk/>
          <pc:sldMk cId="291538967" sldId="262"/>
        </pc:sldMkLst>
        <pc:picChg chg="mod">
          <ac:chgData name="Eugene Fotsing" userId="817fb95c4e7c334b" providerId="LiveId" clId="{D16FC7DF-A8CD-4F52-AAAD-CBBA895D1946}" dt="2025-03-12T23:16:45.946" v="2694" actId="1076"/>
          <ac:picMkLst>
            <pc:docMk/>
            <pc:sldMk cId="291538967" sldId="262"/>
            <ac:picMk id="16" creationId="{CFE7CC1F-E0ED-838A-C9B8-DD1A94F7D07D}"/>
          </ac:picMkLst>
        </pc:picChg>
      </pc:sldChg>
      <pc:sldChg chg="modSp mod">
        <pc:chgData name="Eugene Fotsing" userId="817fb95c4e7c334b" providerId="LiveId" clId="{D16FC7DF-A8CD-4F52-AAAD-CBBA895D1946}" dt="2025-03-12T06:55:11.930" v="52" actId="20577"/>
        <pc:sldMkLst>
          <pc:docMk/>
          <pc:sldMk cId="1445376155" sldId="268"/>
        </pc:sldMkLst>
        <pc:spChg chg="mod">
          <ac:chgData name="Eugene Fotsing" userId="817fb95c4e7c334b" providerId="LiveId" clId="{D16FC7DF-A8CD-4F52-AAAD-CBBA895D1946}" dt="2025-03-12T06:55:11.930" v="52" actId="20577"/>
          <ac:spMkLst>
            <pc:docMk/>
            <pc:sldMk cId="1445376155" sldId="268"/>
            <ac:spMk id="3" creationId="{65C2E22D-8D59-D7C8-C5B7-50E2D6F00BA1}"/>
          </ac:spMkLst>
        </pc:spChg>
      </pc:sldChg>
      <pc:sldChg chg="modSp mod">
        <pc:chgData name="Eugene Fotsing" userId="817fb95c4e7c334b" providerId="LiveId" clId="{D16FC7DF-A8CD-4F52-AAAD-CBBA895D1946}" dt="2025-03-12T06:57:28.209" v="59" actId="113"/>
        <pc:sldMkLst>
          <pc:docMk/>
          <pc:sldMk cId="4062705740" sldId="270"/>
        </pc:sldMkLst>
        <pc:spChg chg="mod">
          <ac:chgData name="Eugene Fotsing" userId="817fb95c4e7c334b" providerId="LiveId" clId="{D16FC7DF-A8CD-4F52-AAAD-CBBA895D1946}" dt="2025-03-12T06:57:28.209" v="59" actId="113"/>
          <ac:spMkLst>
            <pc:docMk/>
            <pc:sldMk cId="4062705740" sldId="270"/>
            <ac:spMk id="3" creationId="{40DBA224-A606-1430-1208-9DE562DEF104}"/>
          </ac:spMkLst>
        </pc:spChg>
      </pc:sldChg>
      <pc:sldChg chg="modSp mod">
        <pc:chgData name="Eugene Fotsing" userId="817fb95c4e7c334b" providerId="LiveId" clId="{D16FC7DF-A8CD-4F52-AAAD-CBBA895D1946}" dt="2025-03-12T19:11:16.268" v="102" actId="20577"/>
        <pc:sldMkLst>
          <pc:docMk/>
          <pc:sldMk cId="2407275984" sldId="272"/>
        </pc:sldMkLst>
        <pc:spChg chg="mod">
          <ac:chgData name="Eugene Fotsing" userId="817fb95c4e7c334b" providerId="LiveId" clId="{D16FC7DF-A8CD-4F52-AAAD-CBBA895D1946}" dt="2025-03-12T19:11:16.268" v="102" actId="20577"/>
          <ac:spMkLst>
            <pc:docMk/>
            <pc:sldMk cId="2407275984" sldId="272"/>
            <ac:spMk id="3" creationId="{05838772-C6F1-8034-9296-3EC440FED075}"/>
          </ac:spMkLst>
        </pc:spChg>
      </pc:sldChg>
      <pc:sldChg chg="addSp modSp mod setBg">
        <pc:chgData name="Eugene Fotsing" userId="817fb95c4e7c334b" providerId="LiveId" clId="{D16FC7DF-A8CD-4F52-AAAD-CBBA895D1946}" dt="2025-03-12T19:15:30.266" v="390" actId="26606"/>
        <pc:sldMkLst>
          <pc:docMk/>
          <pc:sldMk cId="808037499" sldId="275"/>
        </pc:sldMkLst>
        <pc:spChg chg="mod">
          <ac:chgData name="Eugene Fotsing" userId="817fb95c4e7c334b" providerId="LiveId" clId="{D16FC7DF-A8CD-4F52-AAAD-CBBA895D1946}" dt="2025-03-12T19:15:30.266" v="390" actId="26606"/>
          <ac:spMkLst>
            <pc:docMk/>
            <pc:sldMk cId="808037499" sldId="275"/>
            <ac:spMk id="2" creationId="{4CD78A04-53D8-321F-DED9-7CAC32C8EC02}"/>
          </ac:spMkLst>
        </pc:spChg>
        <pc:spChg chg="mod">
          <ac:chgData name="Eugene Fotsing" userId="817fb95c4e7c334b" providerId="LiveId" clId="{D16FC7DF-A8CD-4F52-AAAD-CBBA895D1946}" dt="2025-03-12T19:15:30.266" v="390" actId="26606"/>
          <ac:spMkLst>
            <pc:docMk/>
            <pc:sldMk cId="808037499" sldId="275"/>
            <ac:spMk id="3" creationId="{52777099-34BC-5A0C-3AE3-700B996EB60C}"/>
          </ac:spMkLst>
        </pc:spChg>
        <pc:spChg chg="add">
          <ac:chgData name="Eugene Fotsing" userId="817fb95c4e7c334b" providerId="LiveId" clId="{D16FC7DF-A8CD-4F52-AAAD-CBBA895D1946}" dt="2025-03-12T19:15:30.266" v="390" actId="26606"/>
          <ac:spMkLst>
            <pc:docMk/>
            <pc:sldMk cId="808037499" sldId="275"/>
            <ac:spMk id="8" creationId="{D038248A-211C-4EEC-8401-C761B929FB52}"/>
          </ac:spMkLst>
        </pc:spChg>
        <pc:spChg chg="add">
          <ac:chgData name="Eugene Fotsing" userId="817fb95c4e7c334b" providerId="LiveId" clId="{D16FC7DF-A8CD-4F52-AAAD-CBBA895D1946}" dt="2025-03-12T19:15:30.266" v="390" actId="26606"/>
          <ac:spMkLst>
            <pc:docMk/>
            <pc:sldMk cId="808037499" sldId="275"/>
            <ac:spMk id="10" creationId="{C30A849F-66D9-40C8-BEC8-35AFF8F4568F}"/>
          </ac:spMkLst>
        </pc:spChg>
        <pc:grpChg chg="add">
          <ac:chgData name="Eugene Fotsing" userId="817fb95c4e7c334b" providerId="LiveId" clId="{D16FC7DF-A8CD-4F52-AAAD-CBBA895D1946}" dt="2025-03-12T19:15:30.266" v="390" actId="26606"/>
          <ac:grpSpMkLst>
            <pc:docMk/>
            <pc:sldMk cId="808037499" sldId="275"/>
            <ac:grpSpMk id="12" creationId="{04542298-A2B1-480F-A11C-A40EDD19B857}"/>
          </ac:grpSpMkLst>
        </pc:grpChg>
        <pc:grpChg chg="add">
          <ac:chgData name="Eugene Fotsing" userId="817fb95c4e7c334b" providerId="LiveId" clId="{D16FC7DF-A8CD-4F52-AAAD-CBBA895D1946}" dt="2025-03-12T19:15:30.266" v="390" actId="26606"/>
          <ac:grpSpMkLst>
            <pc:docMk/>
            <pc:sldMk cId="808037499" sldId="275"/>
            <ac:grpSpMk id="18" creationId="{2A5C9C35-2375-49EB-B99C-17C87D42FE7C}"/>
          </ac:grpSpMkLst>
        </pc:grpChg>
      </pc:sldChg>
      <pc:sldChg chg="addSp delSp modSp mod setBg addAnim">
        <pc:chgData name="Eugene Fotsing" userId="817fb95c4e7c334b" providerId="LiveId" clId="{D16FC7DF-A8CD-4F52-AAAD-CBBA895D1946}" dt="2025-03-12T20:38:49.080" v="1640"/>
        <pc:sldMkLst>
          <pc:docMk/>
          <pc:sldMk cId="892598795" sldId="276"/>
        </pc:sldMkLst>
        <pc:spChg chg="mod">
          <ac:chgData name="Eugene Fotsing" userId="817fb95c4e7c334b" providerId="LiveId" clId="{D16FC7DF-A8CD-4F52-AAAD-CBBA895D1946}" dt="2025-03-12T20:38:49.080" v="1639" actId="26606"/>
          <ac:spMkLst>
            <pc:docMk/>
            <pc:sldMk cId="892598795" sldId="276"/>
            <ac:spMk id="2" creationId="{F08CBA19-E690-5502-CE2B-30D305C69261}"/>
          </ac:spMkLst>
        </pc:spChg>
        <pc:spChg chg="add">
          <ac:chgData name="Eugene Fotsing" userId="817fb95c4e7c334b" providerId="LiveId" clId="{D16FC7DF-A8CD-4F52-AAAD-CBBA895D1946}" dt="2025-03-12T20:38:49.080" v="1639" actId="26606"/>
          <ac:spMkLst>
            <pc:docMk/>
            <pc:sldMk cId="892598795" sldId="276"/>
            <ac:spMk id="18" creationId="{ECC07320-C2CA-4E29-8481-9D9E143C7788}"/>
          </ac:spMkLst>
        </pc:spChg>
        <pc:spChg chg="add">
          <ac:chgData name="Eugene Fotsing" userId="817fb95c4e7c334b" providerId="LiveId" clId="{D16FC7DF-A8CD-4F52-AAAD-CBBA895D1946}" dt="2025-03-12T20:38:49.080" v="1639" actId="26606"/>
          <ac:spMkLst>
            <pc:docMk/>
            <pc:sldMk cId="892598795" sldId="276"/>
            <ac:spMk id="20" creationId="{178FB36B-5BFE-42CA-BC60-1115E0D95EEC}"/>
          </ac:spMkLst>
        </pc:spChg>
        <pc:picChg chg="add mod">
          <ac:chgData name="Eugene Fotsing" userId="817fb95c4e7c334b" providerId="LiveId" clId="{D16FC7DF-A8CD-4F52-AAAD-CBBA895D1946}" dt="2025-03-12T20:38:49.080" v="1639" actId="26606"/>
          <ac:picMkLst>
            <pc:docMk/>
            <pc:sldMk cId="892598795" sldId="276"/>
            <ac:picMk id="5" creationId="{87E4FC28-F6F1-3466-D4E7-3ABE57919F50}"/>
          </ac:picMkLst>
        </pc:picChg>
      </pc:sldChg>
      <pc:sldChg chg="addSp delSp modSp mod setBg modNotesTx">
        <pc:chgData name="Eugene Fotsing" userId="817fb95c4e7c334b" providerId="LiveId" clId="{D16FC7DF-A8CD-4F52-AAAD-CBBA895D1946}" dt="2025-03-12T21:12:24.923" v="2045"/>
        <pc:sldMkLst>
          <pc:docMk/>
          <pc:sldMk cId="2420879544" sldId="277"/>
        </pc:sldMkLst>
        <pc:spChg chg="mod">
          <ac:chgData name="Eugene Fotsing" userId="817fb95c4e7c334b" providerId="LiveId" clId="{D16FC7DF-A8CD-4F52-AAAD-CBBA895D1946}" dt="2025-03-12T19:55:51.920" v="1054" actId="14100"/>
          <ac:spMkLst>
            <pc:docMk/>
            <pc:sldMk cId="2420879544" sldId="277"/>
            <ac:spMk id="2" creationId="{4DA726F2-1697-BA7A-7553-5343EE4428AB}"/>
          </ac:spMkLst>
        </pc:spChg>
        <pc:spChg chg="add mod">
          <ac:chgData name="Eugene Fotsing" userId="817fb95c4e7c334b" providerId="LiveId" clId="{D16FC7DF-A8CD-4F52-AAAD-CBBA895D1946}" dt="2025-03-12T20:14:57.594" v="1390" actId="20577"/>
          <ac:spMkLst>
            <pc:docMk/>
            <pc:sldMk cId="2420879544" sldId="277"/>
            <ac:spMk id="1030" creationId="{C07EEB0E-98B4-10BF-7BB9-F9A34C16995B}"/>
          </ac:spMkLst>
        </pc:spChg>
        <pc:spChg chg="add">
          <ac:chgData name="Eugene Fotsing" userId="817fb95c4e7c334b" providerId="LiveId" clId="{D16FC7DF-A8CD-4F52-AAAD-CBBA895D1946}" dt="2025-03-12T19:55:19.046" v="1046" actId="26606"/>
          <ac:spMkLst>
            <pc:docMk/>
            <pc:sldMk cId="2420879544" sldId="277"/>
            <ac:spMk id="1053" creationId="{D1942232-83D0-49E2-AF9B-1F97E3C1EF8E}"/>
          </ac:spMkLst>
        </pc:spChg>
        <pc:spChg chg="add">
          <ac:chgData name="Eugene Fotsing" userId="817fb95c4e7c334b" providerId="LiveId" clId="{D16FC7DF-A8CD-4F52-AAAD-CBBA895D1946}" dt="2025-03-12T19:55:19.046" v="1046" actId="26606"/>
          <ac:spMkLst>
            <pc:docMk/>
            <pc:sldMk cId="2420879544" sldId="277"/>
            <ac:spMk id="1055" creationId="{E9E70D72-6E23-4015-A4A6-85C120C19167}"/>
          </ac:spMkLst>
        </pc:spChg>
        <pc:picChg chg="add mod">
          <ac:chgData name="Eugene Fotsing" userId="817fb95c4e7c334b" providerId="LiveId" clId="{D16FC7DF-A8CD-4F52-AAAD-CBBA895D1946}" dt="2025-03-12T19:56:09.967" v="1060" actId="14100"/>
          <ac:picMkLst>
            <pc:docMk/>
            <pc:sldMk cId="2420879544" sldId="277"/>
            <ac:picMk id="1026" creationId="{20933632-CF87-D209-B616-D9D4F27F73F3}"/>
          </ac:picMkLst>
        </pc:picChg>
      </pc:sldChg>
      <pc:sldChg chg="addSp delSp modSp mod setBg">
        <pc:chgData name="Eugene Fotsing" userId="817fb95c4e7c334b" providerId="LiveId" clId="{D16FC7DF-A8CD-4F52-AAAD-CBBA895D1946}" dt="2025-03-12T19:54:12.124" v="1039" actId="27636"/>
        <pc:sldMkLst>
          <pc:docMk/>
          <pc:sldMk cId="1355866051" sldId="278"/>
        </pc:sldMkLst>
        <pc:spChg chg="mod">
          <ac:chgData name="Eugene Fotsing" userId="817fb95c4e7c334b" providerId="LiveId" clId="{D16FC7DF-A8CD-4F52-AAAD-CBBA895D1946}" dt="2025-03-12T19:53:48.183" v="1033" actId="1076"/>
          <ac:spMkLst>
            <pc:docMk/>
            <pc:sldMk cId="1355866051" sldId="278"/>
            <ac:spMk id="2" creationId="{E35A40C7-BF01-EF39-6A62-5B1FAD58D3A4}"/>
          </ac:spMkLst>
        </pc:spChg>
        <pc:spChg chg="add mod">
          <ac:chgData name="Eugene Fotsing" userId="817fb95c4e7c334b" providerId="LiveId" clId="{D16FC7DF-A8CD-4F52-AAAD-CBBA895D1946}" dt="2025-03-12T19:54:12.124" v="1039" actId="27636"/>
          <ac:spMkLst>
            <pc:docMk/>
            <pc:sldMk cId="1355866051" sldId="278"/>
            <ac:spMk id="2054" creationId="{5CB5642C-0013-70B8-D00F-B61C60E706F4}"/>
          </ac:spMkLst>
        </pc:spChg>
        <pc:spChg chg="add">
          <ac:chgData name="Eugene Fotsing" userId="817fb95c4e7c334b" providerId="LiveId" clId="{D16FC7DF-A8CD-4F52-AAAD-CBBA895D1946}" dt="2025-03-12T19:53:35.127" v="1031" actId="26606"/>
          <ac:spMkLst>
            <pc:docMk/>
            <pc:sldMk cId="1355866051" sldId="278"/>
            <ac:spMk id="2075" creationId="{23D09407-53BC-485E-B4CE-BC5E4FC4B25B}"/>
          </ac:spMkLst>
        </pc:spChg>
        <pc:spChg chg="add">
          <ac:chgData name="Eugene Fotsing" userId="817fb95c4e7c334b" providerId="LiveId" clId="{D16FC7DF-A8CD-4F52-AAAD-CBBA895D1946}" dt="2025-03-12T19:53:35.127" v="1031" actId="26606"/>
          <ac:spMkLst>
            <pc:docMk/>
            <pc:sldMk cId="1355866051" sldId="278"/>
            <ac:spMk id="2077" creationId="{921DB988-49FC-4608-B0A2-E2F3A4019041}"/>
          </ac:spMkLst>
        </pc:spChg>
        <pc:grpChg chg="add">
          <ac:chgData name="Eugene Fotsing" userId="817fb95c4e7c334b" providerId="LiveId" clId="{D16FC7DF-A8CD-4F52-AAAD-CBBA895D1946}" dt="2025-03-12T19:53:35.127" v="1031" actId="26606"/>
          <ac:grpSpMkLst>
            <pc:docMk/>
            <pc:sldMk cId="1355866051" sldId="278"/>
            <ac:grpSpMk id="2079" creationId="{E9B930FD-8671-4C4C-ADCF-73AC1D0CD417}"/>
          </ac:grpSpMkLst>
        </pc:grpChg>
        <pc:picChg chg="add mod ord">
          <ac:chgData name="Eugene Fotsing" userId="817fb95c4e7c334b" providerId="LiveId" clId="{D16FC7DF-A8CD-4F52-AAAD-CBBA895D1946}" dt="2025-03-12T19:53:57.454" v="1037" actId="1076"/>
          <ac:picMkLst>
            <pc:docMk/>
            <pc:sldMk cId="1355866051" sldId="278"/>
            <ac:picMk id="2050" creationId="{4B0912B6-65AF-CB91-3D98-88D64AB81C33}"/>
          </ac:picMkLst>
        </pc:picChg>
      </pc:sldChg>
      <pc:sldChg chg="addSp delSp modSp mod setBg">
        <pc:chgData name="Eugene Fotsing" userId="817fb95c4e7c334b" providerId="LiveId" clId="{D16FC7DF-A8CD-4F52-AAAD-CBBA895D1946}" dt="2025-03-12T20:06:06.476" v="1388" actId="1076"/>
        <pc:sldMkLst>
          <pc:docMk/>
          <pc:sldMk cId="926457905" sldId="279"/>
        </pc:sldMkLst>
        <pc:spChg chg="mod">
          <ac:chgData name="Eugene Fotsing" userId="817fb95c4e7c334b" providerId="LiveId" clId="{D16FC7DF-A8CD-4F52-AAAD-CBBA895D1946}" dt="2025-03-12T20:02:31.420" v="1202" actId="14100"/>
          <ac:spMkLst>
            <pc:docMk/>
            <pc:sldMk cId="926457905" sldId="279"/>
            <ac:spMk id="2" creationId="{E1429081-C245-62CD-435E-1141FE3A83D1}"/>
          </ac:spMkLst>
        </pc:spChg>
        <pc:spChg chg="add del mod">
          <ac:chgData name="Eugene Fotsing" userId="817fb95c4e7c334b" providerId="LiveId" clId="{D16FC7DF-A8CD-4F52-AAAD-CBBA895D1946}" dt="2025-03-12T20:06:04.960" v="1387" actId="113"/>
          <ac:spMkLst>
            <pc:docMk/>
            <pc:sldMk cId="926457905" sldId="279"/>
            <ac:spMk id="3" creationId="{864ECDC8-85CD-3775-7883-E217AD21C976}"/>
          </ac:spMkLst>
        </pc:spChg>
        <pc:picChg chg="add mod">
          <ac:chgData name="Eugene Fotsing" userId="817fb95c4e7c334b" providerId="LiveId" clId="{D16FC7DF-A8CD-4F52-AAAD-CBBA895D1946}" dt="2025-03-12T20:06:06.476" v="1388" actId="1076"/>
          <ac:picMkLst>
            <pc:docMk/>
            <pc:sldMk cId="926457905" sldId="279"/>
            <ac:picMk id="3074" creationId="{235F4E4F-79B9-2889-4E19-8A97BDCA4FF8}"/>
          </ac:picMkLst>
        </pc:picChg>
      </pc:sldChg>
      <pc:sldChg chg="addSp delSp modSp new mod setBg modNotesTx">
        <pc:chgData name="Eugene Fotsing" userId="817fb95c4e7c334b" providerId="LiveId" clId="{D16FC7DF-A8CD-4F52-AAAD-CBBA895D1946}" dt="2025-03-12T21:05:27.241" v="1929" actId="20577"/>
        <pc:sldMkLst>
          <pc:docMk/>
          <pc:sldMk cId="1584392412" sldId="280"/>
        </pc:sldMkLst>
        <pc:spChg chg="mod">
          <ac:chgData name="Eugene Fotsing" userId="817fb95c4e7c334b" providerId="LiveId" clId="{D16FC7DF-A8CD-4F52-AAAD-CBBA895D1946}" dt="2025-03-12T20:29:45.653" v="1591" actId="26606"/>
          <ac:spMkLst>
            <pc:docMk/>
            <pc:sldMk cId="1584392412" sldId="280"/>
            <ac:spMk id="2" creationId="{F58DC465-A387-D040-8AAE-0259424F53FE}"/>
          </ac:spMkLst>
        </pc:spChg>
        <pc:spChg chg="add mod ord">
          <ac:chgData name="Eugene Fotsing" userId="817fb95c4e7c334b" providerId="LiveId" clId="{D16FC7DF-A8CD-4F52-AAAD-CBBA895D1946}" dt="2025-03-12T20:29:45.653" v="1591" actId="26606"/>
          <ac:spMkLst>
            <pc:docMk/>
            <pc:sldMk cId="1584392412" sldId="280"/>
            <ac:spMk id="4102" creationId="{C0DD2C2C-3036-973B-2057-7AD52987DDE4}"/>
          </ac:spMkLst>
        </pc:spChg>
        <pc:picChg chg="add mod">
          <ac:chgData name="Eugene Fotsing" userId="817fb95c4e7c334b" providerId="LiveId" clId="{D16FC7DF-A8CD-4F52-AAAD-CBBA895D1946}" dt="2025-03-12T20:29:45.653" v="1591" actId="26606"/>
          <ac:picMkLst>
            <pc:docMk/>
            <pc:sldMk cId="1584392412" sldId="280"/>
            <ac:picMk id="4098" creationId="{B2A75B70-688D-F794-4B76-5B7DE8438B2A}"/>
          </ac:picMkLst>
        </pc:picChg>
      </pc:sldChg>
      <pc:sldChg chg="addSp modSp new mod setBg">
        <pc:chgData name="Eugene Fotsing" userId="817fb95c4e7c334b" providerId="LiveId" clId="{D16FC7DF-A8CD-4F52-AAAD-CBBA895D1946}" dt="2025-03-12T20:47:02.780" v="1835" actId="113"/>
        <pc:sldMkLst>
          <pc:docMk/>
          <pc:sldMk cId="1098612061" sldId="281"/>
        </pc:sldMkLst>
        <pc:spChg chg="mod">
          <ac:chgData name="Eugene Fotsing" userId="817fb95c4e7c334b" providerId="LiveId" clId="{D16FC7DF-A8CD-4F52-AAAD-CBBA895D1946}" dt="2025-03-12T20:43:25.377" v="1664" actId="14100"/>
          <ac:spMkLst>
            <pc:docMk/>
            <pc:sldMk cId="1098612061" sldId="281"/>
            <ac:spMk id="2" creationId="{FE09AB6A-B558-065E-F62C-BEC2D9083AD1}"/>
          </ac:spMkLst>
        </pc:spChg>
        <pc:spChg chg="mod ord">
          <ac:chgData name="Eugene Fotsing" userId="817fb95c4e7c334b" providerId="LiveId" clId="{D16FC7DF-A8CD-4F52-AAAD-CBBA895D1946}" dt="2025-03-12T20:47:02.780" v="1835" actId="113"/>
          <ac:spMkLst>
            <pc:docMk/>
            <pc:sldMk cId="1098612061" sldId="281"/>
            <ac:spMk id="3" creationId="{D6C76FB5-3E1C-3D77-B00A-2E3194A9BBEB}"/>
          </ac:spMkLst>
        </pc:spChg>
        <pc:spChg chg="add">
          <ac:chgData name="Eugene Fotsing" userId="817fb95c4e7c334b" providerId="LiveId" clId="{D16FC7DF-A8CD-4F52-AAAD-CBBA895D1946}" dt="2025-03-12T20:42:27.106" v="1648" actId="26606"/>
          <ac:spMkLst>
            <pc:docMk/>
            <pc:sldMk cId="1098612061" sldId="281"/>
            <ac:spMk id="5127" creationId="{D1942232-83D0-49E2-AF9B-1F97E3C1EF8E}"/>
          </ac:spMkLst>
        </pc:spChg>
        <pc:spChg chg="add">
          <ac:chgData name="Eugene Fotsing" userId="817fb95c4e7c334b" providerId="LiveId" clId="{D16FC7DF-A8CD-4F52-AAAD-CBBA895D1946}" dt="2025-03-12T20:42:27.106" v="1648" actId="26606"/>
          <ac:spMkLst>
            <pc:docMk/>
            <pc:sldMk cId="1098612061" sldId="281"/>
            <ac:spMk id="5129" creationId="{E9E70D72-6E23-4015-A4A6-85C120C19167}"/>
          </ac:spMkLst>
        </pc:spChg>
        <pc:grpChg chg="add">
          <ac:chgData name="Eugene Fotsing" userId="817fb95c4e7c334b" providerId="LiveId" clId="{D16FC7DF-A8CD-4F52-AAAD-CBBA895D1946}" dt="2025-03-12T20:42:27.106" v="1648" actId="26606"/>
          <ac:grpSpMkLst>
            <pc:docMk/>
            <pc:sldMk cId="1098612061" sldId="281"/>
            <ac:grpSpMk id="5131" creationId="{C28A977F-B603-4D81-B0FC-C8DE048A7931}"/>
          </ac:grpSpMkLst>
        </pc:grpChg>
        <pc:grpChg chg="add">
          <ac:chgData name="Eugene Fotsing" userId="817fb95c4e7c334b" providerId="LiveId" clId="{D16FC7DF-A8CD-4F52-AAAD-CBBA895D1946}" dt="2025-03-12T20:42:27.106" v="1648" actId="26606"/>
          <ac:grpSpMkLst>
            <pc:docMk/>
            <pc:sldMk cId="1098612061" sldId="281"/>
            <ac:grpSpMk id="5137" creationId="{C78D9229-E61D-4FEE-8321-2F8B64A8CADF}"/>
          </ac:grpSpMkLst>
        </pc:grpChg>
        <pc:picChg chg="add mod">
          <ac:chgData name="Eugene Fotsing" userId="817fb95c4e7c334b" providerId="LiveId" clId="{D16FC7DF-A8CD-4F52-AAAD-CBBA895D1946}" dt="2025-03-12T20:43:19.337" v="1662" actId="1076"/>
          <ac:picMkLst>
            <pc:docMk/>
            <pc:sldMk cId="1098612061" sldId="281"/>
            <ac:picMk id="5122" creationId="{8FFAC7D8-3C0B-AB88-920B-BEA9DB57158C}"/>
          </ac:picMkLst>
        </pc:picChg>
      </pc:sldChg>
      <pc:sldChg chg="addSp delSp modSp new mod setBg">
        <pc:chgData name="Eugene Fotsing" userId="817fb95c4e7c334b" providerId="LiveId" clId="{D16FC7DF-A8CD-4F52-AAAD-CBBA895D1946}" dt="2025-03-12T21:05:39.740" v="1930" actId="14100"/>
        <pc:sldMkLst>
          <pc:docMk/>
          <pc:sldMk cId="2553351804" sldId="282"/>
        </pc:sldMkLst>
        <pc:spChg chg="add del mod">
          <ac:chgData name="Eugene Fotsing" userId="817fb95c4e7c334b" providerId="LiveId" clId="{D16FC7DF-A8CD-4F52-AAAD-CBBA895D1946}" dt="2025-03-12T20:56:30.728" v="1872" actId="26606"/>
          <ac:spMkLst>
            <pc:docMk/>
            <pc:sldMk cId="2553351804" sldId="282"/>
            <ac:spMk id="3" creationId="{2703034C-F134-39CD-ED88-3F47E729D726}"/>
          </ac:spMkLst>
        </pc:spChg>
        <pc:picChg chg="add mod">
          <ac:chgData name="Eugene Fotsing" userId="817fb95c4e7c334b" providerId="LiveId" clId="{D16FC7DF-A8CD-4F52-AAAD-CBBA895D1946}" dt="2025-03-12T21:05:39.740" v="1930" actId="14100"/>
          <ac:picMkLst>
            <pc:docMk/>
            <pc:sldMk cId="2553351804" sldId="282"/>
            <ac:picMk id="6148" creationId="{689378A8-88F3-0898-CE9F-4E9660230A8E}"/>
          </ac:picMkLst>
        </pc:picChg>
      </pc:sldChg>
      <pc:sldChg chg="modSp new mod ord">
        <pc:chgData name="Eugene Fotsing" userId="817fb95c4e7c334b" providerId="LiveId" clId="{D16FC7DF-A8CD-4F52-AAAD-CBBA895D1946}" dt="2025-03-12T21:46:02.424" v="2692" actId="20577"/>
        <pc:sldMkLst>
          <pc:docMk/>
          <pc:sldMk cId="4015306561" sldId="283"/>
        </pc:sldMkLst>
        <pc:spChg chg="mod">
          <ac:chgData name="Eugene Fotsing" userId="817fb95c4e7c334b" providerId="LiveId" clId="{D16FC7DF-A8CD-4F52-AAAD-CBBA895D1946}" dt="2025-03-12T21:05:58.630" v="1940" actId="20577"/>
          <ac:spMkLst>
            <pc:docMk/>
            <pc:sldMk cId="4015306561" sldId="283"/>
            <ac:spMk id="2" creationId="{5AF7BEBA-5B91-6AC5-D7F0-66FF71719D53}"/>
          </ac:spMkLst>
        </pc:spChg>
        <pc:spChg chg="mod">
          <ac:chgData name="Eugene Fotsing" userId="817fb95c4e7c334b" providerId="LiveId" clId="{D16FC7DF-A8CD-4F52-AAAD-CBBA895D1946}" dt="2025-03-12T21:46:02.424" v="2692" actId="20577"/>
          <ac:spMkLst>
            <pc:docMk/>
            <pc:sldMk cId="4015306561" sldId="283"/>
            <ac:spMk id="3" creationId="{15A10745-926D-2BCA-0C63-FCBFD53A52AE}"/>
          </ac:spMkLst>
        </pc:spChg>
      </pc:sldChg>
      <pc:sldChg chg="new del">
        <pc:chgData name="Eugene Fotsing" userId="817fb95c4e7c334b" providerId="LiveId" clId="{D16FC7DF-A8CD-4F52-AAAD-CBBA895D1946}" dt="2025-03-12T20:54:20.769" v="1842" actId="680"/>
        <pc:sldMkLst>
          <pc:docMk/>
          <pc:sldMk cId="2538285643" sldId="284"/>
        </pc:sldMkLst>
      </pc:sldChg>
      <pc:sldChg chg="modSp new mod">
        <pc:chgData name="Eugene Fotsing" userId="817fb95c4e7c334b" providerId="LiveId" clId="{D16FC7DF-A8CD-4F52-AAAD-CBBA895D1946}" dt="2025-03-12T21:30:56.951" v="2442" actId="20577"/>
        <pc:sldMkLst>
          <pc:docMk/>
          <pc:sldMk cId="3876357980" sldId="284"/>
        </pc:sldMkLst>
        <pc:spChg chg="mod">
          <ac:chgData name="Eugene Fotsing" userId="817fb95c4e7c334b" providerId="LiveId" clId="{D16FC7DF-A8CD-4F52-AAAD-CBBA895D1946}" dt="2025-03-12T21:18:35.896" v="2435" actId="20577"/>
          <ac:spMkLst>
            <pc:docMk/>
            <pc:sldMk cId="3876357980" sldId="284"/>
            <ac:spMk id="2" creationId="{CB13D77F-FF63-40C6-E1D3-0290570DA354}"/>
          </ac:spMkLst>
        </pc:spChg>
        <pc:spChg chg="mod">
          <ac:chgData name="Eugene Fotsing" userId="817fb95c4e7c334b" providerId="LiveId" clId="{D16FC7DF-A8CD-4F52-AAAD-CBBA895D1946}" dt="2025-03-12T21:30:56.951" v="2442" actId="20577"/>
          <ac:spMkLst>
            <pc:docMk/>
            <pc:sldMk cId="3876357980" sldId="284"/>
            <ac:spMk id="3" creationId="{CB38E921-2C61-FB0C-F27F-1A120CF5B84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321C4-B858-4B6A-82CC-F9AB5793DF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159C46-F3FA-485E-9E76-733056D6D8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9957ED19-C5AD-4C6B-9267-2D1F6C137688}" type="parTrans" cxnId="{506C6DDE-B0EF-470B-8732-95F14907879B}">
      <dgm:prSet/>
      <dgm:spPr/>
      <dgm:t>
        <a:bodyPr/>
        <a:lstStyle/>
        <a:p>
          <a:endParaRPr lang="en-US"/>
        </a:p>
      </dgm:t>
    </dgm:pt>
    <dgm:pt modelId="{1E18CDAE-00D4-4525-A35B-D440EDC3869B}" type="sibTrans" cxnId="{506C6DDE-B0EF-470B-8732-95F14907879B}">
      <dgm:prSet/>
      <dgm:spPr/>
      <dgm:t>
        <a:bodyPr/>
        <a:lstStyle/>
        <a:p>
          <a:endParaRPr lang="en-US"/>
        </a:p>
      </dgm:t>
    </dgm:pt>
    <dgm:pt modelId="{AAADF9B8-5DF4-4CCB-9C23-605802479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Statement</a:t>
          </a:r>
        </a:p>
      </dgm:t>
    </dgm:pt>
    <dgm:pt modelId="{BD80A871-6476-4CFA-99A4-FBBD0C35A27D}" type="parTrans" cxnId="{D295B2F0-FE09-45F2-ABEB-5E08BBF05C05}">
      <dgm:prSet/>
      <dgm:spPr/>
      <dgm:t>
        <a:bodyPr/>
        <a:lstStyle/>
        <a:p>
          <a:endParaRPr lang="en-US"/>
        </a:p>
      </dgm:t>
    </dgm:pt>
    <dgm:pt modelId="{E02144A6-9688-4E31-B5A2-D7F7CD627C3D}" type="sibTrans" cxnId="{D295B2F0-FE09-45F2-ABEB-5E08BBF05C05}">
      <dgm:prSet/>
      <dgm:spPr/>
      <dgm:t>
        <a:bodyPr/>
        <a:lstStyle/>
        <a:p>
          <a:endParaRPr lang="en-US"/>
        </a:p>
      </dgm:t>
    </dgm:pt>
    <dgm:pt modelId="{3078A85E-44E7-4BC4-91E8-F7BAB42EE9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Objectives</a:t>
          </a:r>
        </a:p>
      </dgm:t>
    </dgm:pt>
    <dgm:pt modelId="{F9EFDC0C-6FB1-4B44-B20C-38970724C0DF}" type="parTrans" cxnId="{97645AA3-4CD7-4C36-AE7A-50350C849C6C}">
      <dgm:prSet/>
      <dgm:spPr/>
      <dgm:t>
        <a:bodyPr/>
        <a:lstStyle/>
        <a:p>
          <a:endParaRPr lang="en-US"/>
        </a:p>
      </dgm:t>
    </dgm:pt>
    <dgm:pt modelId="{F1FE7AF6-FF52-4812-B8A7-780EA9DF5F12}" type="sibTrans" cxnId="{97645AA3-4CD7-4C36-AE7A-50350C849C6C}">
      <dgm:prSet/>
      <dgm:spPr/>
      <dgm:t>
        <a:bodyPr/>
        <a:lstStyle/>
        <a:p>
          <a:endParaRPr lang="en-US"/>
        </a:p>
      </dgm:t>
    </dgm:pt>
    <dgm:pt modelId="{3455D97B-A8A0-480C-98B5-E6EB0F70B4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Questions</a:t>
          </a:r>
        </a:p>
      </dgm:t>
    </dgm:pt>
    <dgm:pt modelId="{09ABCAA8-9BFA-4EDA-8603-6CBD9C135A63}" type="parTrans" cxnId="{848C4ECF-6B5D-4E11-BDB6-18878602C597}">
      <dgm:prSet/>
      <dgm:spPr/>
      <dgm:t>
        <a:bodyPr/>
        <a:lstStyle/>
        <a:p>
          <a:endParaRPr lang="en-US"/>
        </a:p>
      </dgm:t>
    </dgm:pt>
    <dgm:pt modelId="{B26CB7D6-FE84-4941-9DB6-CE6FE2C8104C}" type="sibTrans" cxnId="{848C4ECF-6B5D-4E11-BDB6-18878602C597}">
      <dgm:prSet/>
      <dgm:spPr/>
      <dgm:t>
        <a:bodyPr/>
        <a:lstStyle/>
        <a:p>
          <a:endParaRPr lang="en-US"/>
        </a:p>
      </dgm:t>
    </dgm:pt>
    <dgm:pt modelId="{1C5BC5D4-EAEF-4707-AE92-B1FADFB2B7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product</a:t>
          </a:r>
        </a:p>
      </dgm:t>
    </dgm:pt>
    <dgm:pt modelId="{9B830ECA-0A31-4733-B68E-B2196530462B}" type="parTrans" cxnId="{99A344EE-FA18-47A3-9FD4-F6B4DD764748}">
      <dgm:prSet/>
      <dgm:spPr/>
      <dgm:t>
        <a:bodyPr/>
        <a:lstStyle/>
        <a:p>
          <a:endParaRPr lang="en-US"/>
        </a:p>
      </dgm:t>
    </dgm:pt>
    <dgm:pt modelId="{D2015FE9-66DB-4592-872B-979D7A1CF611}" type="sibTrans" cxnId="{99A344EE-FA18-47A3-9FD4-F6B4DD764748}">
      <dgm:prSet/>
      <dgm:spPr/>
      <dgm:t>
        <a:bodyPr/>
        <a:lstStyle/>
        <a:p>
          <a:endParaRPr lang="en-US"/>
        </a:p>
      </dgm:t>
    </dgm:pt>
    <dgm:pt modelId="{CE23D780-8166-314B-9D2B-970B7924F5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Ingestion</a:t>
          </a:r>
        </a:p>
      </dgm:t>
    </dgm:pt>
    <dgm:pt modelId="{1A4433C7-2731-5646-BA7E-FBCA3FB48251}" type="parTrans" cxnId="{0F426F04-BCD8-A04F-91C3-D79A0C01E475}">
      <dgm:prSet/>
      <dgm:spPr/>
      <dgm:t>
        <a:bodyPr/>
        <a:lstStyle/>
        <a:p>
          <a:endParaRPr lang="en-US"/>
        </a:p>
      </dgm:t>
    </dgm:pt>
    <dgm:pt modelId="{D6BC0CC7-6DA4-9043-943F-07411BFF2A7E}" type="sibTrans" cxnId="{0F426F04-BCD8-A04F-91C3-D79A0C01E475}">
      <dgm:prSet/>
      <dgm:spPr/>
      <dgm:t>
        <a:bodyPr/>
        <a:lstStyle/>
        <a:p>
          <a:endParaRPr lang="en-US"/>
        </a:p>
      </dgm:t>
    </dgm:pt>
    <dgm:pt modelId="{F6229751-5D9D-694E-BA48-33B02331F6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Wrangling</a:t>
          </a:r>
        </a:p>
      </dgm:t>
    </dgm:pt>
    <dgm:pt modelId="{DC1A626C-D546-5F48-B8CB-3E554299011B}" type="parTrans" cxnId="{22B8D5F3-66AB-344D-B326-98FF70B0DD20}">
      <dgm:prSet/>
      <dgm:spPr/>
      <dgm:t>
        <a:bodyPr/>
        <a:lstStyle/>
        <a:p>
          <a:endParaRPr lang="en-US"/>
        </a:p>
      </dgm:t>
    </dgm:pt>
    <dgm:pt modelId="{5DF9EB93-BB27-204C-9CFB-8AEF7F7420C2}" type="sibTrans" cxnId="{22B8D5F3-66AB-344D-B326-98FF70B0DD20}">
      <dgm:prSet/>
      <dgm:spPr/>
      <dgm:t>
        <a:bodyPr/>
        <a:lstStyle/>
        <a:p>
          <a:endParaRPr lang="en-US"/>
        </a:p>
      </dgm:t>
    </dgm:pt>
    <dgm:pt modelId="{A34AB48B-717A-4C6B-AFAF-D201994CD0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Exploratory Analysis</a:t>
          </a:r>
        </a:p>
      </dgm:t>
    </dgm:pt>
    <dgm:pt modelId="{AB44EB47-DEDD-4098-9F27-1726AB2BFD9D}" type="parTrans" cxnId="{7B2BD5DA-E6CA-44E5-8869-6126E56FFA88}">
      <dgm:prSet/>
      <dgm:spPr/>
      <dgm:t>
        <a:bodyPr/>
        <a:lstStyle/>
        <a:p>
          <a:endParaRPr lang="en-US"/>
        </a:p>
      </dgm:t>
    </dgm:pt>
    <dgm:pt modelId="{A7E1B7DA-EF69-49C6-A8D6-55D4F86D70BA}" type="sibTrans" cxnId="{7B2BD5DA-E6CA-44E5-8869-6126E56FFA88}">
      <dgm:prSet/>
      <dgm:spPr/>
      <dgm:t>
        <a:bodyPr/>
        <a:lstStyle/>
        <a:p>
          <a:endParaRPr lang="en-US"/>
        </a:p>
      </dgm:t>
    </dgm:pt>
    <dgm:pt modelId="{6993E0FF-0015-4388-A870-72353D0471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Challenges</a:t>
          </a:r>
        </a:p>
      </dgm:t>
    </dgm:pt>
    <dgm:pt modelId="{6C2D620D-EE6E-42EC-B1E6-DB89E6EB9397}" type="parTrans" cxnId="{7528D8A0-2C9D-4A43-8B07-0AF1F457EE11}">
      <dgm:prSet/>
      <dgm:spPr/>
      <dgm:t>
        <a:bodyPr/>
        <a:lstStyle/>
        <a:p>
          <a:endParaRPr lang="en-US"/>
        </a:p>
      </dgm:t>
    </dgm:pt>
    <dgm:pt modelId="{7F9DCA51-85B1-4B1D-84AB-1323B6D9F69E}" type="sibTrans" cxnId="{7528D8A0-2C9D-4A43-8B07-0AF1F457EE11}">
      <dgm:prSet/>
      <dgm:spPr/>
      <dgm:t>
        <a:bodyPr/>
        <a:lstStyle/>
        <a:p>
          <a:endParaRPr lang="en-US"/>
        </a:p>
      </dgm:t>
    </dgm:pt>
    <dgm:pt modelId="{1515DF02-5DEE-40C2-A367-05F5729A95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Findings</a:t>
          </a:r>
        </a:p>
      </dgm:t>
    </dgm:pt>
    <dgm:pt modelId="{28826434-933A-4408-896D-011FB234B1F3}" type="parTrans" cxnId="{5C903686-C096-42CD-9982-6B02C85F3296}">
      <dgm:prSet/>
      <dgm:spPr/>
      <dgm:t>
        <a:bodyPr/>
        <a:lstStyle/>
        <a:p>
          <a:endParaRPr lang="en-US"/>
        </a:p>
      </dgm:t>
    </dgm:pt>
    <dgm:pt modelId="{4B4A86D8-6F84-4176-941E-C04F1E73CED8}" type="sibTrans" cxnId="{5C903686-C096-42CD-9982-6B02C85F3296}">
      <dgm:prSet/>
      <dgm:spPr/>
      <dgm:t>
        <a:bodyPr/>
        <a:lstStyle/>
        <a:p>
          <a:endParaRPr lang="en-US"/>
        </a:p>
      </dgm:t>
    </dgm:pt>
    <dgm:pt modelId="{A3E14E17-17F4-40BA-92F1-44469D1036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Conclusion</a:t>
          </a:r>
        </a:p>
      </dgm:t>
    </dgm:pt>
    <dgm:pt modelId="{770DE6EF-2B68-45D7-A6A5-98109BAC7DA8}" type="parTrans" cxnId="{6C7D4A59-261D-441A-B84E-E8B1F97FAC93}">
      <dgm:prSet/>
      <dgm:spPr/>
      <dgm:t>
        <a:bodyPr/>
        <a:lstStyle/>
        <a:p>
          <a:endParaRPr lang="en-US"/>
        </a:p>
      </dgm:t>
    </dgm:pt>
    <dgm:pt modelId="{472C4DC3-40E1-4741-B0E4-1A94000E7463}" type="sibTrans" cxnId="{6C7D4A59-261D-441A-B84E-E8B1F97FAC93}">
      <dgm:prSet/>
      <dgm:spPr/>
      <dgm:t>
        <a:bodyPr/>
        <a:lstStyle/>
        <a:p>
          <a:endParaRPr lang="en-US"/>
        </a:p>
      </dgm:t>
    </dgm:pt>
    <dgm:pt modelId="{6EB27949-5542-465C-977B-217668440702}" type="pres">
      <dgm:prSet presAssocID="{B3B321C4-B858-4B6A-82CC-F9AB5793DF81}" presName="root" presStyleCnt="0">
        <dgm:presLayoutVars>
          <dgm:dir/>
          <dgm:resizeHandles val="exact"/>
        </dgm:presLayoutVars>
      </dgm:prSet>
      <dgm:spPr/>
    </dgm:pt>
    <dgm:pt modelId="{F8EDD384-D276-4763-80A0-7A95C1E06F2D}" type="pres">
      <dgm:prSet presAssocID="{DD159C46-F3FA-485E-9E76-733056D6D8F9}" presName="compNode" presStyleCnt="0"/>
      <dgm:spPr/>
    </dgm:pt>
    <dgm:pt modelId="{B8782B63-A170-4CDB-B026-CCF15A4D8A9F}" type="pres">
      <dgm:prSet presAssocID="{DD159C46-F3FA-485E-9E76-733056D6D8F9}" presName="iconBgRect" presStyleLbl="bgShp" presStyleIdx="0" presStyleCnt="11"/>
      <dgm:spPr/>
    </dgm:pt>
    <dgm:pt modelId="{B9D5B81A-5F3B-45ED-9094-D983C674557B}" type="pres">
      <dgm:prSet presAssocID="{DD159C46-F3FA-485E-9E76-733056D6D8F9}" presName="iconRect" presStyleLbl="node1" presStyleIdx="0" presStyleCnt="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68FA233-037E-4CDE-ADEC-FC6CCDB858DC}" type="pres">
      <dgm:prSet presAssocID="{DD159C46-F3FA-485E-9E76-733056D6D8F9}" presName="spaceRect" presStyleCnt="0"/>
      <dgm:spPr/>
    </dgm:pt>
    <dgm:pt modelId="{928AFEB8-4ED3-45FD-93F0-D575FC9B3905}" type="pres">
      <dgm:prSet presAssocID="{DD159C46-F3FA-485E-9E76-733056D6D8F9}" presName="textRect" presStyleLbl="revTx" presStyleIdx="0" presStyleCnt="11">
        <dgm:presLayoutVars>
          <dgm:chMax val="1"/>
          <dgm:chPref val="1"/>
        </dgm:presLayoutVars>
      </dgm:prSet>
      <dgm:spPr/>
    </dgm:pt>
    <dgm:pt modelId="{97AEEFFA-FA20-43CB-A92F-CED90AC41634}" type="pres">
      <dgm:prSet presAssocID="{1E18CDAE-00D4-4525-A35B-D440EDC3869B}" presName="sibTrans" presStyleCnt="0"/>
      <dgm:spPr/>
    </dgm:pt>
    <dgm:pt modelId="{F2BF03ED-C5D1-477F-A198-BA3FF10763C8}" type="pres">
      <dgm:prSet presAssocID="{AAADF9B8-5DF4-4CCB-9C23-60580247944A}" presName="compNode" presStyleCnt="0"/>
      <dgm:spPr/>
    </dgm:pt>
    <dgm:pt modelId="{090578E4-AF58-41F1-AADC-96AA72FCD5F7}" type="pres">
      <dgm:prSet presAssocID="{AAADF9B8-5DF4-4CCB-9C23-60580247944A}" presName="iconBgRect" presStyleLbl="bgShp" presStyleIdx="1" presStyleCnt="11"/>
      <dgm:spPr/>
    </dgm:pt>
    <dgm:pt modelId="{744A68A9-A9C9-4B25-8825-71CD597F9690}" type="pres">
      <dgm:prSet presAssocID="{AAADF9B8-5DF4-4CCB-9C23-60580247944A}" presName="iconRect" presStyleLbl="node1" presStyleIdx="1" presStyleCnt="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9262EC-6342-452B-A985-DAD9FEF00B99}" type="pres">
      <dgm:prSet presAssocID="{AAADF9B8-5DF4-4CCB-9C23-60580247944A}" presName="spaceRect" presStyleCnt="0"/>
      <dgm:spPr/>
    </dgm:pt>
    <dgm:pt modelId="{81CA5CA6-3B8D-4C0F-969A-90FD2010F2F9}" type="pres">
      <dgm:prSet presAssocID="{AAADF9B8-5DF4-4CCB-9C23-60580247944A}" presName="textRect" presStyleLbl="revTx" presStyleIdx="1" presStyleCnt="11">
        <dgm:presLayoutVars>
          <dgm:chMax val="1"/>
          <dgm:chPref val="1"/>
        </dgm:presLayoutVars>
      </dgm:prSet>
      <dgm:spPr/>
    </dgm:pt>
    <dgm:pt modelId="{5DB6E129-D21D-42E0-A98E-C5E87B33C768}" type="pres">
      <dgm:prSet presAssocID="{E02144A6-9688-4E31-B5A2-D7F7CD627C3D}" presName="sibTrans" presStyleCnt="0"/>
      <dgm:spPr/>
    </dgm:pt>
    <dgm:pt modelId="{6C3DE118-9ED0-40CB-86BF-1D1C1B2479B5}" type="pres">
      <dgm:prSet presAssocID="{3078A85E-44E7-4BC4-91E8-F7BAB42EE967}" presName="compNode" presStyleCnt="0"/>
      <dgm:spPr/>
    </dgm:pt>
    <dgm:pt modelId="{7E154A0A-D793-4D67-818E-7003E17C8532}" type="pres">
      <dgm:prSet presAssocID="{3078A85E-44E7-4BC4-91E8-F7BAB42EE967}" presName="iconBgRect" presStyleLbl="bgShp" presStyleIdx="2" presStyleCnt="11"/>
      <dgm:spPr/>
    </dgm:pt>
    <dgm:pt modelId="{21D5AA5A-F318-4AB0-A16F-356FB3BD50B7}" type="pres">
      <dgm:prSet presAssocID="{3078A85E-44E7-4BC4-91E8-F7BAB42EE967}" presName="iconRect" presStyleLbl="node1" presStyleIdx="2" presStyleCnt="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110883F-9A15-496D-A066-6F18F0EA3D04}" type="pres">
      <dgm:prSet presAssocID="{3078A85E-44E7-4BC4-91E8-F7BAB42EE967}" presName="spaceRect" presStyleCnt="0"/>
      <dgm:spPr/>
    </dgm:pt>
    <dgm:pt modelId="{804026EC-AE50-4E37-8D1F-EB629CFE1747}" type="pres">
      <dgm:prSet presAssocID="{3078A85E-44E7-4BC4-91E8-F7BAB42EE967}" presName="textRect" presStyleLbl="revTx" presStyleIdx="2" presStyleCnt="11">
        <dgm:presLayoutVars>
          <dgm:chMax val="1"/>
          <dgm:chPref val="1"/>
        </dgm:presLayoutVars>
      </dgm:prSet>
      <dgm:spPr/>
    </dgm:pt>
    <dgm:pt modelId="{2B424660-0543-4144-A48B-DBAA43EBE08C}" type="pres">
      <dgm:prSet presAssocID="{F1FE7AF6-FF52-4812-B8A7-780EA9DF5F12}" presName="sibTrans" presStyleCnt="0"/>
      <dgm:spPr/>
    </dgm:pt>
    <dgm:pt modelId="{08956D14-1F58-4523-904B-46AFB920740F}" type="pres">
      <dgm:prSet presAssocID="{3455D97B-A8A0-480C-98B5-E6EB0F70B467}" presName="compNode" presStyleCnt="0"/>
      <dgm:spPr/>
    </dgm:pt>
    <dgm:pt modelId="{55BFF7C6-984B-4775-A4A2-D5F4C86BEE3D}" type="pres">
      <dgm:prSet presAssocID="{3455D97B-A8A0-480C-98B5-E6EB0F70B467}" presName="iconBgRect" presStyleLbl="bgShp" presStyleIdx="3" presStyleCnt="11"/>
      <dgm:spPr/>
    </dgm:pt>
    <dgm:pt modelId="{6B105229-9D28-48B9-9F73-499C2054C5CD}" type="pres">
      <dgm:prSet presAssocID="{3455D97B-A8A0-480C-98B5-E6EB0F70B467}" presName="iconRect" presStyleLbl="node1" presStyleIdx="3" presStyleCnt="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2FBA744-A829-45E3-8F34-20F4759923F0}" type="pres">
      <dgm:prSet presAssocID="{3455D97B-A8A0-480C-98B5-E6EB0F70B467}" presName="spaceRect" presStyleCnt="0"/>
      <dgm:spPr/>
    </dgm:pt>
    <dgm:pt modelId="{26418324-FEE8-40D3-A192-C78D0E60F7D7}" type="pres">
      <dgm:prSet presAssocID="{3455D97B-A8A0-480C-98B5-E6EB0F70B467}" presName="textRect" presStyleLbl="revTx" presStyleIdx="3" presStyleCnt="11">
        <dgm:presLayoutVars>
          <dgm:chMax val="1"/>
          <dgm:chPref val="1"/>
        </dgm:presLayoutVars>
      </dgm:prSet>
      <dgm:spPr/>
    </dgm:pt>
    <dgm:pt modelId="{7F3EA948-3596-45A6-90FE-E12452B39951}" type="pres">
      <dgm:prSet presAssocID="{B26CB7D6-FE84-4941-9DB6-CE6FE2C8104C}" presName="sibTrans" presStyleCnt="0"/>
      <dgm:spPr/>
    </dgm:pt>
    <dgm:pt modelId="{E4D2A78B-C4F3-4485-92B8-D39C39CE0DC6}" type="pres">
      <dgm:prSet presAssocID="{1C5BC5D4-EAEF-4707-AE92-B1FADFB2B774}" presName="compNode" presStyleCnt="0"/>
      <dgm:spPr/>
    </dgm:pt>
    <dgm:pt modelId="{32D75837-7ABB-4265-82E4-872987F35267}" type="pres">
      <dgm:prSet presAssocID="{1C5BC5D4-EAEF-4707-AE92-B1FADFB2B774}" presName="iconBgRect" presStyleLbl="bgShp" presStyleIdx="4" presStyleCnt="11"/>
      <dgm:spPr/>
    </dgm:pt>
    <dgm:pt modelId="{38E5757A-D186-4970-B18A-705C86438103}" type="pres">
      <dgm:prSet presAssocID="{1C5BC5D4-EAEF-4707-AE92-B1FADFB2B774}" presName="iconRect" presStyleLbl="node1" presStyleIdx="4" presStyleCnt="1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638AEF5-A1E6-483E-88C1-A96315BAD210}" type="pres">
      <dgm:prSet presAssocID="{1C5BC5D4-EAEF-4707-AE92-B1FADFB2B774}" presName="spaceRect" presStyleCnt="0"/>
      <dgm:spPr/>
    </dgm:pt>
    <dgm:pt modelId="{165A1129-0E1C-40CA-A199-EE4D8BD96219}" type="pres">
      <dgm:prSet presAssocID="{1C5BC5D4-EAEF-4707-AE92-B1FADFB2B774}" presName="textRect" presStyleLbl="revTx" presStyleIdx="4" presStyleCnt="11">
        <dgm:presLayoutVars>
          <dgm:chMax val="1"/>
          <dgm:chPref val="1"/>
        </dgm:presLayoutVars>
      </dgm:prSet>
      <dgm:spPr/>
    </dgm:pt>
    <dgm:pt modelId="{3E6AF2AC-5AB0-264A-ABF9-38873582705E}" type="pres">
      <dgm:prSet presAssocID="{D2015FE9-66DB-4592-872B-979D7A1CF611}" presName="sibTrans" presStyleCnt="0"/>
      <dgm:spPr/>
    </dgm:pt>
    <dgm:pt modelId="{F6C763C7-055B-7744-B48D-8C3EC3438705}" type="pres">
      <dgm:prSet presAssocID="{CE23D780-8166-314B-9D2B-970B7924F5CA}" presName="compNode" presStyleCnt="0"/>
      <dgm:spPr/>
    </dgm:pt>
    <dgm:pt modelId="{7BCF7668-A076-4349-AAA5-6AF79EC8093B}" type="pres">
      <dgm:prSet presAssocID="{CE23D780-8166-314B-9D2B-970B7924F5CA}" presName="iconBgRect" presStyleLbl="bgShp" presStyleIdx="5" presStyleCnt="11"/>
      <dgm:spPr/>
    </dgm:pt>
    <dgm:pt modelId="{DA5DCDD6-9B94-B44E-934C-6DCC0D8A2EE8}" type="pres">
      <dgm:prSet presAssocID="{CE23D780-8166-314B-9D2B-970B7924F5CA}" presName="iconRect" presStyleLbl="node1" presStyleIdx="5" presStyleCnt="11" custAng="10800000" custFlipVert="1" custFlipHor="1" custScaleX="131117" custScaleY="95860" custLinFactNeighborX="3051" custLinFactNeighborY="451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</dgm:spPr>
    </dgm:pt>
    <dgm:pt modelId="{62B7F785-9E6A-7240-877A-BB834185A846}" type="pres">
      <dgm:prSet presAssocID="{CE23D780-8166-314B-9D2B-970B7924F5CA}" presName="spaceRect" presStyleCnt="0"/>
      <dgm:spPr/>
    </dgm:pt>
    <dgm:pt modelId="{CF596E65-AAFC-D149-9A0E-DA80E1E14570}" type="pres">
      <dgm:prSet presAssocID="{CE23D780-8166-314B-9D2B-970B7924F5CA}" presName="textRect" presStyleLbl="revTx" presStyleIdx="5" presStyleCnt="11">
        <dgm:presLayoutVars>
          <dgm:chMax val="1"/>
          <dgm:chPref val="1"/>
        </dgm:presLayoutVars>
      </dgm:prSet>
      <dgm:spPr/>
    </dgm:pt>
    <dgm:pt modelId="{57E800AF-6556-D54B-9628-402006D43D27}" type="pres">
      <dgm:prSet presAssocID="{D6BC0CC7-6DA4-9043-943F-07411BFF2A7E}" presName="sibTrans" presStyleCnt="0"/>
      <dgm:spPr/>
    </dgm:pt>
    <dgm:pt modelId="{7AAFEBA3-CFF1-A845-AED7-B5ED1F9D6F5A}" type="pres">
      <dgm:prSet presAssocID="{F6229751-5D9D-694E-BA48-33B02331F69E}" presName="compNode" presStyleCnt="0"/>
      <dgm:spPr/>
    </dgm:pt>
    <dgm:pt modelId="{87B4D0F7-808D-B147-A617-97EDF3725F40}" type="pres">
      <dgm:prSet presAssocID="{F6229751-5D9D-694E-BA48-33B02331F69E}" presName="iconBgRect" presStyleLbl="bgShp" presStyleIdx="6" presStyleCnt="11"/>
      <dgm:spPr/>
    </dgm:pt>
    <dgm:pt modelId="{7D6EB4C8-FE12-FE4F-B8B9-47D1756921F0}" type="pres">
      <dgm:prSet presAssocID="{F6229751-5D9D-694E-BA48-33B02331F69E}" presName="iconRect" presStyleLbl="node1" presStyleIdx="6" presStyleCnt="11" custAng="10800000" custFlipVert="1" custScaleX="128464" custScaleY="113659" custLinFactNeighborX="-5811" custLinFactNeighborY="1427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7000" b="-7000"/>
          </a:stretch>
        </a:blipFill>
      </dgm:spPr>
    </dgm:pt>
    <dgm:pt modelId="{A03D926F-7CF0-3447-BEEC-A8E88AC5F99D}" type="pres">
      <dgm:prSet presAssocID="{F6229751-5D9D-694E-BA48-33B02331F69E}" presName="spaceRect" presStyleCnt="0"/>
      <dgm:spPr/>
    </dgm:pt>
    <dgm:pt modelId="{28786064-6B81-D94F-82EB-1EAB9ACBA48E}" type="pres">
      <dgm:prSet presAssocID="{F6229751-5D9D-694E-BA48-33B02331F69E}" presName="textRect" presStyleLbl="revTx" presStyleIdx="6" presStyleCnt="11">
        <dgm:presLayoutVars>
          <dgm:chMax val="1"/>
          <dgm:chPref val="1"/>
        </dgm:presLayoutVars>
      </dgm:prSet>
      <dgm:spPr/>
    </dgm:pt>
    <dgm:pt modelId="{04A5476E-1D56-4AF3-B882-BDFB71BE6054}" type="pres">
      <dgm:prSet presAssocID="{5DF9EB93-BB27-204C-9CFB-8AEF7F7420C2}" presName="sibTrans" presStyleCnt="0"/>
      <dgm:spPr/>
    </dgm:pt>
    <dgm:pt modelId="{5690FC68-2EEC-4647-9C8E-31AC21740DF5}" type="pres">
      <dgm:prSet presAssocID="{A34AB48B-717A-4C6B-AFAF-D201994CD0A7}" presName="compNode" presStyleCnt="0"/>
      <dgm:spPr/>
    </dgm:pt>
    <dgm:pt modelId="{F1CF015A-2AB3-4E6F-8CAE-DF2936DAAB87}" type="pres">
      <dgm:prSet presAssocID="{A34AB48B-717A-4C6B-AFAF-D201994CD0A7}" presName="iconBgRect" presStyleLbl="bgShp" presStyleIdx="7" presStyleCnt="11"/>
      <dgm:spPr/>
    </dgm:pt>
    <dgm:pt modelId="{81FE8A4B-3F50-4804-8D9D-1F033F493613}" type="pres">
      <dgm:prSet presAssocID="{A34AB48B-717A-4C6B-AFAF-D201994CD0A7}" presName="iconRect" presStyleLbl="node1" presStyleIdx="7" presStyleCnt="11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 with solid fill"/>
        </a:ext>
      </dgm:extLst>
    </dgm:pt>
    <dgm:pt modelId="{BF33C1D1-E6EB-475B-8120-E42117B7EE07}" type="pres">
      <dgm:prSet presAssocID="{A34AB48B-717A-4C6B-AFAF-D201994CD0A7}" presName="spaceRect" presStyleCnt="0"/>
      <dgm:spPr/>
    </dgm:pt>
    <dgm:pt modelId="{A69FE08B-CEAF-4466-8437-505B76F1EDDF}" type="pres">
      <dgm:prSet presAssocID="{A34AB48B-717A-4C6B-AFAF-D201994CD0A7}" presName="textRect" presStyleLbl="revTx" presStyleIdx="7" presStyleCnt="11">
        <dgm:presLayoutVars>
          <dgm:chMax val="1"/>
          <dgm:chPref val="1"/>
        </dgm:presLayoutVars>
      </dgm:prSet>
      <dgm:spPr/>
    </dgm:pt>
    <dgm:pt modelId="{13FA8E84-0339-4D7C-ABAB-D43D8F37C022}" type="pres">
      <dgm:prSet presAssocID="{A7E1B7DA-EF69-49C6-A8D6-55D4F86D70BA}" presName="sibTrans" presStyleCnt="0"/>
      <dgm:spPr/>
    </dgm:pt>
    <dgm:pt modelId="{2ED16685-C553-4334-A526-483171AFA703}" type="pres">
      <dgm:prSet presAssocID="{6993E0FF-0015-4388-A870-72353D047196}" presName="compNode" presStyleCnt="0"/>
      <dgm:spPr/>
    </dgm:pt>
    <dgm:pt modelId="{F2848448-B1CC-4B41-B2D7-1579501D8D03}" type="pres">
      <dgm:prSet presAssocID="{6993E0FF-0015-4388-A870-72353D047196}" presName="iconBgRect" presStyleLbl="bgShp" presStyleIdx="8" presStyleCnt="11"/>
      <dgm:spPr/>
    </dgm:pt>
    <dgm:pt modelId="{604BE60A-0E1E-4E7F-8DE7-09824916F8DD}" type="pres">
      <dgm:prSet presAssocID="{6993E0FF-0015-4388-A870-72353D047196}" presName="iconRect" presStyleLbl="node1" presStyleIdx="8" presStyleCnt="11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CC5FCD49-4692-451B-9CB8-A133E61E2534}" type="pres">
      <dgm:prSet presAssocID="{6993E0FF-0015-4388-A870-72353D047196}" presName="spaceRect" presStyleCnt="0"/>
      <dgm:spPr/>
    </dgm:pt>
    <dgm:pt modelId="{C368208C-AA2B-4CD6-953F-235A5FF723AB}" type="pres">
      <dgm:prSet presAssocID="{6993E0FF-0015-4388-A870-72353D047196}" presName="textRect" presStyleLbl="revTx" presStyleIdx="8" presStyleCnt="11">
        <dgm:presLayoutVars>
          <dgm:chMax val="1"/>
          <dgm:chPref val="1"/>
        </dgm:presLayoutVars>
      </dgm:prSet>
      <dgm:spPr/>
    </dgm:pt>
    <dgm:pt modelId="{CE864274-8999-4846-9956-0782061A99A1}" type="pres">
      <dgm:prSet presAssocID="{7F9DCA51-85B1-4B1D-84AB-1323B6D9F69E}" presName="sibTrans" presStyleCnt="0"/>
      <dgm:spPr/>
    </dgm:pt>
    <dgm:pt modelId="{044EA0BC-BE31-4A2B-A39A-76F833C8EBC5}" type="pres">
      <dgm:prSet presAssocID="{1515DF02-5DEE-40C2-A367-05F5729A95B1}" presName="compNode" presStyleCnt="0"/>
      <dgm:spPr/>
    </dgm:pt>
    <dgm:pt modelId="{9B6B5EC5-9846-4A92-A81E-03317B2742E1}" type="pres">
      <dgm:prSet presAssocID="{1515DF02-5DEE-40C2-A367-05F5729A95B1}" presName="iconBgRect" presStyleLbl="bgShp" presStyleIdx="9" presStyleCnt="11"/>
      <dgm:spPr/>
    </dgm:pt>
    <dgm:pt modelId="{69BB828F-01FE-4A89-BA41-A24E1883ADAB}" type="pres">
      <dgm:prSet presAssocID="{1515DF02-5DEE-40C2-A367-05F5729A95B1}" presName="iconRect" presStyleLbl="node1" presStyleIdx="9" presStyleCnt="11"/>
      <dgm:spPr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59695431-D471-4573-A4B4-341E4621DC1D}" type="pres">
      <dgm:prSet presAssocID="{1515DF02-5DEE-40C2-A367-05F5729A95B1}" presName="spaceRect" presStyleCnt="0"/>
      <dgm:spPr/>
    </dgm:pt>
    <dgm:pt modelId="{B6834086-2AA3-4581-9797-C1750B651442}" type="pres">
      <dgm:prSet presAssocID="{1515DF02-5DEE-40C2-A367-05F5729A95B1}" presName="textRect" presStyleLbl="revTx" presStyleIdx="9" presStyleCnt="11">
        <dgm:presLayoutVars>
          <dgm:chMax val="1"/>
          <dgm:chPref val="1"/>
        </dgm:presLayoutVars>
      </dgm:prSet>
      <dgm:spPr/>
    </dgm:pt>
    <dgm:pt modelId="{3DC36A8E-7195-4729-9E68-8948BFE5F66B}" type="pres">
      <dgm:prSet presAssocID="{4B4A86D8-6F84-4176-941E-C04F1E73CED8}" presName="sibTrans" presStyleCnt="0"/>
      <dgm:spPr/>
    </dgm:pt>
    <dgm:pt modelId="{5D266D11-5BD1-43DA-95BE-F81010EE2FC4}" type="pres">
      <dgm:prSet presAssocID="{A3E14E17-17F4-40BA-92F1-44469D103658}" presName="compNode" presStyleCnt="0"/>
      <dgm:spPr/>
    </dgm:pt>
    <dgm:pt modelId="{00838EB7-EED5-4BD5-81D1-23C9761BC1D2}" type="pres">
      <dgm:prSet presAssocID="{A3E14E17-17F4-40BA-92F1-44469D103658}" presName="iconBgRect" presStyleLbl="bgShp" presStyleIdx="10" presStyleCnt="11"/>
      <dgm:spPr/>
    </dgm:pt>
    <dgm:pt modelId="{4675ED8B-5981-4E25-BC0E-2E6062870729}" type="pres">
      <dgm:prSet presAssocID="{A3E14E17-17F4-40BA-92F1-44469D103658}" presName="iconRect" presStyleLbl="node1" presStyleIdx="10" presStyleCnt="11"/>
      <dgm:spPr>
        <a:blipFill>
          <a:blip xmlns:r="http://schemas.openxmlformats.org/officeDocument/2006/relationships"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box Check with solid fill"/>
        </a:ext>
      </dgm:extLst>
    </dgm:pt>
    <dgm:pt modelId="{C27E2550-44A9-48F7-B9D9-48123EB1230E}" type="pres">
      <dgm:prSet presAssocID="{A3E14E17-17F4-40BA-92F1-44469D103658}" presName="spaceRect" presStyleCnt="0"/>
      <dgm:spPr/>
    </dgm:pt>
    <dgm:pt modelId="{18004480-E24A-40AE-B413-1D4E0BFB9DC4}" type="pres">
      <dgm:prSet presAssocID="{A3E14E17-17F4-40BA-92F1-44469D103658}" presName="textRect" presStyleLbl="revTx" presStyleIdx="10" presStyleCnt="11">
        <dgm:presLayoutVars>
          <dgm:chMax val="1"/>
          <dgm:chPref val="1"/>
        </dgm:presLayoutVars>
      </dgm:prSet>
      <dgm:spPr/>
    </dgm:pt>
  </dgm:ptLst>
  <dgm:cxnLst>
    <dgm:cxn modelId="{0F426F04-BCD8-A04F-91C3-D79A0C01E475}" srcId="{B3B321C4-B858-4B6A-82CC-F9AB5793DF81}" destId="{CE23D780-8166-314B-9D2B-970B7924F5CA}" srcOrd="5" destOrd="0" parTransId="{1A4433C7-2731-5646-BA7E-FBCA3FB48251}" sibTransId="{D6BC0CC7-6DA4-9043-943F-07411BFF2A7E}"/>
    <dgm:cxn modelId="{04862F5D-3A12-FF48-A47F-897A6B5BEB5E}" type="presOf" srcId="{3455D97B-A8A0-480C-98B5-E6EB0F70B467}" destId="{26418324-FEE8-40D3-A192-C78D0E60F7D7}" srcOrd="0" destOrd="0" presId="urn:microsoft.com/office/officeart/2018/5/layout/IconCircleLabelList"/>
    <dgm:cxn modelId="{57506B63-E034-4B9D-8052-BDF0EBB4E8C0}" type="presOf" srcId="{6993E0FF-0015-4388-A870-72353D047196}" destId="{C368208C-AA2B-4CD6-953F-235A5FF723AB}" srcOrd="0" destOrd="0" presId="urn:microsoft.com/office/officeart/2018/5/layout/IconCircleLabelList"/>
    <dgm:cxn modelId="{4E580445-0792-DE43-A687-21AC3D54F3D3}" type="presOf" srcId="{F6229751-5D9D-694E-BA48-33B02331F69E}" destId="{28786064-6B81-D94F-82EB-1EAB9ACBA48E}" srcOrd="0" destOrd="0" presId="urn:microsoft.com/office/officeart/2018/5/layout/IconCircleLabelList"/>
    <dgm:cxn modelId="{6C7D4A59-261D-441A-B84E-E8B1F97FAC93}" srcId="{B3B321C4-B858-4B6A-82CC-F9AB5793DF81}" destId="{A3E14E17-17F4-40BA-92F1-44469D103658}" srcOrd="10" destOrd="0" parTransId="{770DE6EF-2B68-45D7-A6A5-98109BAC7DA8}" sibTransId="{472C4DC3-40E1-4741-B0E4-1A94000E7463}"/>
    <dgm:cxn modelId="{5C903686-C096-42CD-9982-6B02C85F3296}" srcId="{B3B321C4-B858-4B6A-82CC-F9AB5793DF81}" destId="{1515DF02-5DEE-40C2-A367-05F5729A95B1}" srcOrd="9" destOrd="0" parTransId="{28826434-933A-4408-896D-011FB234B1F3}" sibTransId="{4B4A86D8-6F84-4176-941E-C04F1E73CED8}"/>
    <dgm:cxn modelId="{ED7B9487-6700-564A-8A10-8A6CAD3550ED}" type="presOf" srcId="{CE23D780-8166-314B-9D2B-970B7924F5CA}" destId="{CF596E65-AAFC-D149-9A0E-DA80E1E14570}" srcOrd="0" destOrd="0" presId="urn:microsoft.com/office/officeart/2018/5/layout/IconCircleLabelList"/>
    <dgm:cxn modelId="{42C1EA8A-9019-EE47-93C2-74C3098C2B47}" type="presOf" srcId="{DD159C46-F3FA-485E-9E76-733056D6D8F9}" destId="{928AFEB8-4ED3-45FD-93F0-D575FC9B3905}" srcOrd="0" destOrd="0" presId="urn:microsoft.com/office/officeart/2018/5/layout/IconCircleLabelList"/>
    <dgm:cxn modelId="{7528D8A0-2C9D-4A43-8B07-0AF1F457EE11}" srcId="{B3B321C4-B858-4B6A-82CC-F9AB5793DF81}" destId="{6993E0FF-0015-4388-A870-72353D047196}" srcOrd="8" destOrd="0" parTransId="{6C2D620D-EE6E-42EC-B1E6-DB89E6EB9397}" sibTransId="{7F9DCA51-85B1-4B1D-84AB-1323B6D9F69E}"/>
    <dgm:cxn modelId="{97645AA3-4CD7-4C36-AE7A-50350C849C6C}" srcId="{B3B321C4-B858-4B6A-82CC-F9AB5793DF81}" destId="{3078A85E-44E7-4BC4-91E8-F7BAB42EE967}" srcOrd="2" destOrd="0" parTransId="{F9EFDC0C-6FB1-4B44-B20C-38970724C0DF}" sibTransId="{F1FE7AF6-FF52-4812-B8A7-780EA9DF5F12}"/>
    <dgm:cxn modelId="{D02D37AC-2E32-D544-A24D-9830E21BF448}" type="presOf" srcId="{1C5BC5D4-EAEF-4707-AE92-B1FADFB2B774}" destId="{165A1129-0E1C-40CA-A199-EE4D8BD96219}" srcOrd="0" destOrd="0" presId="urn:microsoft.com/office/officeart/2018/5/layout/IconCircleLabelList"/>
    <dgm:cxn modelId="{69610EAE-12C3-E44A-B350-40C73C9B7D23}" type="presOf" srcId="{AAADF9B8-5DF4-4CCB-9C23-60580247944A}" destId="{81CA5CA6-3B8D-4C0F-969A-90FD2010F2F9}" srcOrd="0" destOrd="0" presId="urn:microsoft.com/office/officeart/2018/5/layout/IconCircleLabelList"/>
    <dgm:cxn modelId="{8E2B97B9-FB01-442F-939B-BD72A6B0030A}" type="presOf" srcId="{A34AB48B-717A-4C6B-AFAF-D201994CD0A7}" destId="{A69FE08B-CEAF-4466-8437-505B76F1EDDF}" srcOrd="0" destOrd="0" presId="urn:microsoft.com/office/officeart/2018/5/layout/IconCircleLabelList"/>
    <dgm:cxn modelId="{17DC69BB-0D9C-2F48-989E-0CA8B16B4B03}" type="presOf" srcId="{B3B321C4-B858-4B6A-82CC-F9AB5793DF81}" destId="{6EB27949-5542-465C-977B-217668440702}" srcOrd="0" destOrd="0" presId="urn:microsoft.com/office/officeart/2018/5/layout/IconCircleLabelList"/>
    <dgm:cxn modelId="{848C4ECF-6B5D-4E11-BDB6-18878602C597}" srcId="{B3B321C4-B858-4B6A-82CC-F9AB5793DF81}" destId="{3455D97B-A8A0-480C-98B5-E6EB0F70B467}" srcOrd="3" destOrd="0" parTransId="{09ABCAA8-9BFA-4EDA-8603-6CBD9C135A63}" sibTransId="{B26CB7D6-FE84-4941-9DB6-CE6FE2C8104C}"/>
    <dgm:cxn modelId="{43B810DA-117A-4B3E-8970-E02B461B1176}" type="presOf" srcId="{1515DF02-5DEE-40C2-A367-05F5729A95B1}" destId="{B6834086-2AA3-4581-9797-C1750B651442}" srcOrd="0" destOrd="0" presId="urn:microsoft.com/office/officeart/2018/5/layout/IconCircleLabelList"/>
    <dgm:cxn modelId="{7B2BD5DA-E6CA-44E5-8869-6126E56FFA88}" srcId="{B3B321C4-B858-4B6A-82CC-F9AB5793DF81}" destId="{A34AB48B-717A-4C6B-AFAF-D201994CD0A7}" srcOrd="7" destOrd="0" parTransId="{AB44EB47-DEDD-4098-9F27-1726AB2BFD9D}" sibTransId="{A7E1B7DA-EF69-49C6-A8D6-55D4F86D70BA}"/>
    <dgm:cxn modelId="{506C6DDE-B0EF-470B-8732-95F14907879B}" srcId="{B3B321C4-B858-4B6A-82CC-F9AB5793DF81}" destId="{DD159C46-F3FA-485E-9E76-733056D6D8F9}" srcOrd="0" destOrd="0" parTransId="{9957ED19-C5AD-4C6B-9267-2D1F6C137688}" sibTransId="{1E18CDAE-00D4-4525-A35B-D440EDC3869B}"/>
    <dgm:cxn modelId="{5C100CEA-7E91-5C44-B178-4CF6D375E525}" type="presOf" srcId="{3078A85E-44E7-4BC4-91E8-F7BAB42EE967}" destId="{804026EC-AE50-4E37-8D1F-EB629CFE1747}" srcOrd="0" destOrd="0" presId="urn:microsoft.com/office/officeart/2018/5/layout/IconCircleLabelList"/>
    <dgm:cxn modelId="{99A344EE-FA18-47A3-9FD4-F6B4DD764748}" srcId="{B3B321C4-B858-4B6A-82CC-F9AB5793DF81}" destId="{1C5BC5D4-EAEF-4707-AE92-B1FADFB2B774}" srcOrd="4" destOrd="0" parTransId="{9B830ECA-0A31-4733-B68E-B2196530462B}" sibTransId="{D2015FE9-66DB-4592-872B-979D7A1CF611}"/>
    <dgm:cxn modelId="{D295B2F0-FE09-45F2-ABEB-5E08BBF05C05}" srcId="{B3B321C4-B858-4B6A-82CC-F9AB5793DF81}" destId="{AAADF9B8-5DF4-4CCB-9C23-60580247944A}" srcOrd="1" destOrd="0" parTransId="{BD80A871-6476-4CFA-99A4-FBBD0C35A27D}" sibTransId="{E02144A6-9688-4E31-B5A2-D7F7CD627C3D}"/>
    <dgm:cxn modelId="{22B8D5F3-66AB-344D-B326-98FF70B0DD20}" srcId="{B3B321C4-B858-4B6A-82CC-F9AB5793DF81}" destId="{F6229751-5D9D-694E-BA48-33B02331F69E}" srcOrd="6" destOrd="0" parTransId="{DC1A626C-D546-5F48-B8CB-3E554299011B}" sibTransId="{5DF9EB93-BB27-204C-9CFB-8AEF7F7420C2}"/>
    <dgm:cxn modelId="{184496F8-0C76-4453-BB07-DF506AFC753A}" type="presOf" srcId="{A3E14E17-17F4-40BA-92F1-44469D103658}" destId="{18004480-E24A-40AE-B413-1D4E0BFB9DC4}" srcOrd="0" destOrd="0" presId="urn:microsoft.com/office/officeart/2018/5/layout/IconCircleLabelList"/>
    <dgm:cxn modelId="{DF451AC2-AEAC-CE46-B9DB-C1DDCBD7C506}" type="presParOf" srcId="{6EB27949-5542-465C-977B-217668440702}" destId="{F8EDD384-D276-4763-80A0-7A95C1E06F2D}" srcOrd="0" destOrd="0" presId="urn:microsoft.com/office/officeart/2018/5/layout/IconCircleLabelList"/>
    <dgm:cxn modelId="{A8D7596F-5CBC-254F-95E6-8F8DE0237B37}" type="presParOf" srcId="{F8EDD384-D276-4763-80A0-7A95C1E06F2D}" destId="{B8782B63-A170-4CDB-B026-CCF15A4D8A9F}" srcOrd="0" destOrd="0" presId="urn:microsoft.com/office/officeart/2018/5/layout/IconCircleLabelList"/>
    <dgm:cxn modelId="{F78DE8CA-9591-2F4A-9287-B51732C7F97F}" type="presParOf" srcId="{F8EDD384-D276-4763-80A0-7A95C1E06F2D}" destId="{B9D5B81A-5F3B-45ED-9094-D983C674557B}" srcOrd="1" destOrd="0" presId="urn:microsoft.com/office/officeart/2018/5/layout/IconCircleLabelList"/>
    <dgm:cxn modelId="{D7CB6DA3-35FB-3649-B5C9-00A5D474DC7A}" type="presParOf" srcId="{F8EDD384-D276-4763-80A0-7A95C1E06F2D}" destId="{268FA233-037E-4CDE-ADEC-FC6CCDB858DC}" srcOrd="2" destOrd="0" presId="urn:microsoft.com/office/officeart/2018/5/layout/IconCircleLabelList"/>
    <dgm:cxn modelId="{048FFCD5-2CF1-BD42-8B8C-1DD2C302C95D}" type="presParOf" srcId="{F8EDD384-D276-4763-80A0-7A95C1E06F2D}" destId="{928AFEB8-4ED3-45FD-93F0-D575FC9B3905}" srcOrd="3" destOrd="0" presId="urn:microsoft.com/office/officeart/2018/5/layout/IconCircleLabelList"/>
    <dgm:cxn modelId="{AD5F7757-F86D-3B4D-ACB3-F99D5D186C5C}" type="presParOf" srcId="{6EB27949-5542-465C-977B-217668440702}" destId="{97AEEFFA-FA20-43CB-A92F-CED90AC41634}" srcOrd="1" destOrd="0" presId="urn:microsoft.com/office/officeart/2018/5/layout/IconCircleLabelList"/>
    <dgm:cxn modelId="{8E29402D-E2DA-224A-8102-FE86C13EA06D}" type="presParOf" srcId="{6EB27949-5542-465C-977B-217668440702}" destId="{F2BF03ED-C5D1-477F-A198-BA3FF10763C8}" srcOrd="2" destOrd="0" presId="urn:microsoft.com/office/officeart/2018/5/layout/IconCircleLabelList"/>
    <dgm:cxn modelId="{87F80EF2-EF8D-434A-A24C-4A6CBFD3AD1B}" type="presParOf" srcId="{F2BF03ED-C5D1-477F-A198-BA3FF10763C8}" destId="{090578E4-AF58-41F1-AADC-96AA72FCD5F7}" srcOrd="0" destOrd="0" presId="urn:microsoft.com/office/officeart/2018/5/layout/IconCircleLabelList"/>
    <dgm:cxn modelId="{25013AA8-AA89-8F40-AEDD-B2A77A1CE99D}" type="presParOf" srcId="{F2BF03ED-C5D1-477F-A198-BA3FF10763C8}" destId="{744A68A9-A9C9-4B25-8825-71CD597F9690}" srcOrd="1" destOrd="0" presId="urn:microsoft.com/office/officeart/2018/5/layout/IconCircleLabelList"/>
    <dgm:cxn modelId="{8AE43371-5861-F344-9583-383F87969B93}" type="presParOf" srcId="{F2BF03ED-C5D1-477F-A198-BA3FF10763C8}" destId="{409262EC-6342-452B-A985-DAD9FEF00B99}" srcOrd="2" destOrd="0" presId="urn:microsoft.com/office/officeart/2018/5/layout/IconCircleLabelList"/>
    <dgm:cxn modelId="{07DC362B-17C2-2D47-9C6C-BD5A5972753B}" type="presParOf" srcId="{F2BF03ED-C5D1-477F-A198-BA3FF10763C8}" destId="{81CA5CA6-3B8D-4C0F-969A-90FD2010F2F9}" srcOrd="3" destOrd="0" presId="urn:microsoft.com/office/officeart/2018/5/layout/IconCircleLabelList"/>
    <dgm:cxn modelId="{90CA184C-6325-9E4C-8062-87F792660AE4}" type="presParOf" srcId="{6EB27949-5542-465C-977B-217668440702}" destId="{5DB6E129-D21D-42E0-A98E-C5E87B33C768}" srcOrd="3" destOrd="0" presId="urn:microsoft.com/office/officeart/2018/5/layout/IconCircleLabelList"/>
    <dgm:cxn modelId="{947FFCFC-AF62-8941-AAD0-AB182DA6AC65}" type="presParOf" srcId="{6EB27949-5542-465C-977B-217668440702}" destId="{6C3DE118-9ED0-40CB-86BF-1D1C1B2479B5}" srcOrd="4" destOrd="0" presId="urn:microsoft.com/office/officeart/2018/5/layout/IconCircleLabelList"/>
    <dgm:cxn modelId="{6BBDEC7F-3454-AC44-8A48-B3755B4D8CA1}" type="presParOf" srcId="{6C3DE118-9ED0-40CB-86BF-1D1C1B2479B5}" destId="{7E154A0A-D793-4D67-818E-7003E17C8532}" srcOrd="0" destOrd="0" presId="urn:microsoft.com/office/officeart/2018/5/layout/IconCircleLabelList"/>
    <dgm:cxn modelId="{09A63FE3-D044-4543-A18B-2CE469FE24D3}" type="presParOf" srcId="{6C3DE118-9ED0-40CB-86BF-1D1C1B2479B5}" destId="{21D5AA5A-F318-4AB0-A16F-356FB3BD50B7}" srcOrd="1" destOrd="0" presId="urn:microsoft.com/office/officeart/2018/5/layout/IconCircleLabelList"/>
    <dgm:cxn modelId="{7DA3E8A6-3D24-0343-8DB6-CA8F0DA49A3E}" type="presParOf" srcId="{6C3DE118-9ED0-40CB-86BF-1D1C1B2479B5}" destId="{E110883F-9A15-496D-A066-6F18F0EA3D04}" srcOrd="2" destOrd="0" presId="urn:microsoft.com/office/officeart/2018/5/layout/IconCircleLabelList"/>
    <dgm:cxn modelId="{AB5E5AA6-F776-F540-A4C9-D336C2725A0F}" type="presParOf" srcId="{6C3DE118-9ED0-40CB-86BF-1D1C1B2479B5}" destId="{804026EC-AE50-4E37-8D1F-EB629CFE1747}" srcOrd="3" destOrd="0" presId="urn:microsoft.com/office/officeart/2018/5/layout/IconCircleLabelList"/>
    <dgm:cxn modelId="{649145BC-1DC7-454A-BEAF-5353C6906045}" type="presParOf" srcId="{6EB27949-5542-465C-977B-217668440702}" destId="{2B424660-0543-4144-A48B-DBAA43EBE08C}" srcOrd="5" destOrd="0" presId="urn:microsoft.com/office/officeart/2018/5/layout/IconCircleLabelList"/>
    <dgm:cxn modelId="{247D29C8-09CB-0B4C-B7AA-D40AB93705E1}" type="presParOf" srcId="{6EB27949-5542-465C-977B-217668440702}" destId="{08956D14-1F58-4523-904B-46AFB920740F}" srcOrd="6" destOrd="0" presId="urn:microsoft.com/office/officeart/2018/5/layout/IconCircleLabelList"/>
    <dgm:cxn modelId="{BC3ACB6E-A257-8B4C-A06B-B08D75346ED7}" type="presParOf" srcId="{08956D14-1F58-4523-904B-46AFB920740F}" destId="{55BFF7C6-984B-4775-A4A2-D5F4C86BEE3D}" srcOrd="0" destOrd="0" presId="urn:microsoft.com/office/officeart/2018/5/layout/IconCircleLabelList"/>
    <dgm:cxn modelId="{13D0A1D3-F1F7-0841-997B-776A26A3BCC5}" type="presParOf" srcId="{08956D14-1F58-4523-904B-46AFB920740F}" destId="{6B105229-9D28-48B9-9F73-499C2054C5CD}" srcOrd="1" destOrd="0" presId="urn:microsoft.com/office/officeart/2018/5/layout/IconCircleLabelList"/>
    <dgm:cxn modelId="{17F339AD-CEDE-E94B-A7BE-407F96057851}" type="presParOf" srcId="{08956D14-1F58-4523-904B-46AFB920740F}" destId="{32FBA744-A829-45E3-8F34-20F4759923F0}" srcOrd="2" destOrd="0" presId="urn:microsoft.com/office/officeart/2018/5/layout/IconCircleLabelList"/>
    <dgm:cxn modelId="{62A3ECFC-EB96-2747-8324-835E0CC11028}" type="presParOf" srcId="{08956D14-1F58-4523-904B-46AFB920740F}" destId="{26418324-FEE8-40D3-A192-C78D0E60F7D7}" srcOrd="3" destOrd="0" presId="urn:microsoft.com/office/officeart/2018/5/layout/IconCircleLabelList"/>
    <dgm:cxn modelId="{A492925C-A76A-3247-A724-951466D67394}" type="presParOf" srcId="{6EB27949-5542-465C-977B-217668440702}" destId="{7F3EA948-3596-45A6-90FE-E12452B39951}" srcOrd="7" destOrd="0" presId="urn:microsoft.com/office/officeart/2018/5/layout/IconCircleLabelList"/>
    <dgm:cxn modelId="{D0F92EA8-DBA5-3B4F-AB64-F540779012B1}" type="presParOf" srcId="{6EB27949-5542-465C-977B-217668440702}" destId="{E4D2A78B-C4F3-4485-92B8-D39C39CE0DC6}" srcOrd="8" destOrd="0" presId="urn:microsoft.com/office/officeart/2018/5/layout/IconCircleLabelList"/>
    <dgm:cxn modelId="{03FE61AB-E6F1-7C41-87CA-0FD93942DC2A}" type="presParOf" srcId="{E4D2A78B-C4F3-4485-92B8-D39C39CE0DC6}" destId="{32D75837-7ABB-4265-82E4-872987F35267}" srcOrd="0" destOrd="0" presId="urn:microsoft.com/office/officeart/2018/5/layout/IconCircleLabelList"/>
    <dgm:cxn modelId="{0F4D7425-254E-E243-80EF-A2B154681A3B}" type="presParOf" srcId="{E4D2A78B-C4F3-4485-92B8-D39C39CE0DC6}" destId="{38E5757A-D186-4970-B18A-705C86438103}" srcOrd="1" destOrd="0" presId="urn:microsoft.com/office/officeart/2018/5/layout/IconCircleLabelList"/>
    <dgm:cxn modelId="{18410679-584B-CA41-9E0F-4F645696F6B5}" type="presParOf" srcId="{E4D2A78B-C4F3-4485-92B8-D39C39CE0DC6}" destId="{6638AEF5-A1E6-483E-88C1-A96315BAD210}" srcOrd="2" destOrd="0" presId="urn:microsoft.com/office/officeart/2018/5/layout/IconCircleLabelList"/>
    <dgm:cxn modelId="{2B5B1CEE-94E7-AF43-A62F-595C7B3AEDC9}" type="presParOf" srcId="{E4D2A78B-C4F3-4485-92B8-D39C39CE0DC6}" destId="{165A1129-0E1C-40CA-A199-EE4D8BD96219}" srcOrd="3" destOrd="0" presId="urn:microsoft.com/office/officeart/2018/5/layout/IconCircleLabelList"/>
    <dgm:cxn modelId="{0AC51C0E-2C75-1048-B395-46179361341D}" type="presParOf" srcId="{6EB27949-5542-465C-977B-217668440702}" destId="{3E6AF2AC-5AB0-264A-ABF9-38873582705E}" srcOrd="9" destOrd="0" presId="urn:microsoft.com/office/officeart/2018/5/layout/IconCircleLabelList"/>
    <dgm:cxn modelId="{5F5239A0-7809-3441-A42A-CF95C6622944}" type="presParOf" srcId="{6EB27949-5542-465C-977B-217668440702}" destId="{F6C763C7-055B-7744-B48D-8C3EC3438705}" srcOrd="10" destOrd="0" presId="urn:microsoft.com/office/officeart/2018/5/layout/IconCircleLabelList"/>
    <dgm:cxn modelId="{08FC3B14-0DC1-DE40-95B5-3A3867156744}" type="presParOf" srcId="{F6C763C7-055B-7744-B48D-8C3EC3438705}" destId="{7BCF7668-A076-4349-AAA5-6AF79EC8093B}" srcOrd="0" destOrd="0" presId="urn:microsoft.com/office/officeart/2018/5/layout/IconCircleLabelList"/>
    <dgm:cxn modelId="{8367474C-9797-F847-AC2F-ABA93539D81D}" type="presParOf" srcId="{F6C763C7-055B-7744-B48D-8C3EC3438705}" destId="{DA5DCDD6-9B94-B44E-934C-6DCC0D8A2EE8}" srcOrd="1" destOrd="0" presId="urn:microsoft.com/office/officeart/2018/5/layout/IconCircleLabelList"/>
    <dgm:cxn modelId="{2A337253-FB82-7740-B94E-F8606CCC8161}" type="presParOf" srcId="{F6C763C7-055B-7744-B48D-8C3EC3438705}" destId="{62B7F785-9E6A-7240-877A-BB834185A846}" srcOrd="2" destOrd="0" presId="urn:microsoft.com/office/officeart/2018/5/layout/IconCircleLabelList"/>
    <dgm:cxn modelId="{68CDFDFB-BFD3-E24C-9675-2CE272CAB274}" type="presParOf" srcId="{F6C763C7-055B-7744-B48D-8C3EC3438705}" destId="{CF596E65-AAFC-D149-9A0E-DA80E1E14570}" srcOrd="3" destOrd="0" presId="urn:microsoft.com/office/officeart/2018/5/layout/IconCircleLabelList"/>
    <dgm:cxn modelId="{E39E1DFC-131D-944F-A403-8BBAF4F6AFEA}" type="presParOf" srcId="{6EB27949-5542-465C-977B-217668440702}" destId="{57E800AF-6556-D54B-9628-402006D43D27}" srcOrd="11" destOrd="0" presId="urn:microsoft.com/office/officeart/2018/5/layout/IconCircleLabelList"/>
    <dgm:cxn modelId="{1446403C-1221-A348-B727-924AB759ABF0}" type="presParOf" srcId="{6EB27949-5542-465C-977B-217668440702}" destId="{7AAFEBA3-CFF1-A845-AED7-B5ED1F9D6F5A}" srcOrd="12" destOrd="0" presId="urn:microsoft.com/office/officeart/2018/5/layout/IconCircleLabelList"/>
    <dgm:cxn modelId="{6B646E6B-50A9-2348-93E8-C7B41D21E124}" type="presParOf" srcId="{7AAFEBA3-CFF1-A845-AED7-B5ED1F9D6F5A}" destId="{87B4D0F7-808D-B147-A617-97EDF3725F40}" srcOrd="0" destOrd="0" presId="urn:microsoft.com/office/officeart/2018/5/layout/IconCircleLabelList"/>
    <dgm:cxn modelId="{2EC7710B-EE01-0A4A-BBF4-131C3C398003}" type="presParOf" srcId="{7AAFEBA3-CFF1-A845-AED7-B5ED1F9D6F5A}" destId="{7D6EB4C8-FE12-FE4F-B8B9-47D1756921F0}" srcOrd="1" destOrd="0" presId="urn:microsoft.com/office/officeart/2018/5/layout/IconCircleLabelList"/>
    <dgm:cxn modelId="{36BB6EA4-0B97-D44E-9997-7C388CFF2050}" type="presParOf" srcId="{7AAFEBA3-CFF1-A845-AED7-B5ED1F9D6F5A}" destId="{A03D926F-7CF0-3447-BEEC-A8E88AC5F99D}" srcOrd="2" destOrd="0" presId="urn:microsoft.com/office/officeart/2018/5/layout/IconCircleLabelList"/>
    <dgm:cxn modelId="{79640330-580E-C343-9762-D90DDBD26325}" type="presParOf" srcId="{7AAFEBA3-CFF1-A845-AED7-B5ED1F9D6F5A}" destId="{28786064-6B81-D94F-82EB-1EAB9ACBA48E}" srcOrd="3" destOrd="0" presId="urn:microsoft.com/office/officeart/2018/5/layout/IconCircleLabelList"/>
    <dgm:cxn modelId="{815F28A1-68B4-4418-BEB1-1BA2218250ED}" type="presParOf" srcId="{6EB27949-5542-465C-977B-217668440702}" destId="{04A5476E-1D56-4AF3-B882-BDFB71BE6054}" srcOrd="13" destOrd="0" presId="urn:microsoft.com/office/officeart/2018/5/layout/IconCircleLabelList"/>
    <dgm:cxn modelId="{BF214E43-51B1-4829-BE2A-0470E0BC08C0}" type="presParOf" srcId="{6EB27949-5542-465C-977B-217668440702}" destId="{5690FC68-2EEC-4647-9C8E-31AC21740DF5}" srcOrd="14" destOrd="0" presId="urn:microsoft.com/office/officeart/2018/5/layout/IconCircleLabelList"/>
    <dgm:cxn modelId="{E3B3BFD1-0C61-4873-A5CD-06A85B135DF2}" type="presParOf" srcId="{5690FC68-2EEC-4647-9C8E-31AC21740DF5}" destId="{F1CF015A-2AB3-4E6F-8CAE-DF2936DAAB87}" srcOrd="0" destOrd="0" presId="urn:microsoft.com/office/officeart/2018/5/layout/IconCircleLabelList"/>
    <dgm:cxn modelId="{E49FCC12-4287-40DA-987C-1906907A5DF8}" type="presParOf" srcId="{5690FC68-2EEC-4647-9C8E-31AC21740DF5}" destId="{81FE8A4B-3F50-4804-8D9D-1F033F493613}" srcOrd="1" destOrd="0" presId="urn:microsoft.com/office/officeart/2018/5/layout/IconCircleLabelList"/>
    <dgm:cxn modelId="{6B2E2E42-4538-48DF-BCCB-0AB37B64C7C6}" type="presParOf" srcId="{5690FC68-2EEC-4647-9C8E-31AC21740DF5}" destId="{BF33C1D1-E6EB-475B-8120-E42117B7EE07}" srcOrd="2" destOrd="0" presId="urn:microsoft.com/office/officeart/2018/5/layout/IconCircleLabelList"/>
    <dgm:cxn modelId="{4CA1D306-15F9-4FBD-8500-353B382B6D22}" type="presParOf" srcId="{5690FC68-2EEC-4647-9C8E-31AC21740DF5}" destId="{A69FE08B-CEAF-4466-8437-505B76F1EDDF}" srcOrd="3" destOrd="0" presId="urn:microsoft.com/office/officeart/2018/5/layout/IconCircleLabelList"/>
    <dgm:cxn modelId="{1799F919-3BE9-4BB1-8496-B7B415814C18}" type="presParOf" srcId="{6EB27949-5542-465C-977B-217668440702}" destId="{13FA8E84-0339-4D7C-ABAB-D43D8F37C022}" srcOrd="15" destOrd="0" presId="urn:microsoft.com/office/officeart/2018/5/layout/IconCircleLabelList"/>
    <dgm:cxn modelId="{D9F8E2DA-2BE9-4DE1-AC4B-17C21F02B4F3}" type="presParOf" srcId="{6EB27949-5542-465C-977B-217668440702}" destId="{2ED16685-C553-4334-A526-483171AFA703}" srcOrd="16" destOrd="0" presId="urn:microsoft.com/office/officeart/2018/5/layout/IconCircleLabelList"/>
    <dgm:cxn modelId="{2AE83D3E-820C-42DE-9EBB-5A55D9DF80A1}" type="presParOf" srcId="{2ED16685-C553-4334-A526-483171AFA703}" destId="{F2848448-B1CC-4B41-B2D7-1579501D8D03}" srcOrd="0" destOrd="0" presId="urn:microsoft.com/office/officeart/2018/5/layout/IconCircleLabelList"/>
    <dgm:cxn modelId="{D2349159-49DA-4E78-8018-D5A1D5460B44}" type="presParOf" srcId="{2ED16685-C553-4334-A526-483171AFA703}" destId="{604BE60A-0E1E-4E7F-8DE7-09824916F8DD}" srcOrd="1" destOrd="0" presId="urn:microsoft.com/office/officeart/2018/5/layout/IconCircleLabelList"/>
    <dgm:cxn modelId="{0DB4CBF1-7182-40AD-ADE7-0EE6D19578D5}" type="presParOf" srcId="{2ED16685-C553-4334-A526-483171AFA703}" destId="{CC5FCD49-4692-451B-9CB8-A133E61E2534}" srcOrd="2" destOrd="0" presId="urn:microsoft.com/office/officeart/2018/5/layout/IconCircleLabelList"/>
    <dgm:cxn modelId="{8D6D47EC-32C8-4014-99E3-A22D5260B938}" type="presParOf" srcId="{2ED16685-C553-4334-A526-483171AFA703}" destId="{C368208C-AA2B-4CD6-953F-235A5FF723AB}" srcOrd="3" destOrd="0" presId="urn:microsoft.com/office/officeart/2018/5/layout/IconCircleLabelList"/>
    <dgm:cxn modelId="{2CDB5A72-DAA3-45CD-AA06-A30AAD4B31A9}" type="presParOf" srcId="{6EB27949-5542-465C-977B-217668440702}" destId="{CE864274-8999-4846-9956-0782061A99A1}" srcOrd="17" destOrd="0" presId="urn:microsoft.com/office/officeart/2018/5/layout/IconCircleLabelList"/>
    <dgm:cxn modelId="{57ACE9D3-CAD8-4008-AD0F-D7F946342384}" type="presParOf" srcId="{6EB27949-5542-465C-977B-217668440702}" destId="{044EA0BC-BE31-4A2B-A39A-76F833C8EBC5}" srcOrd="18" destOrd="0" presId="urn:microsoft.com/office/officeart/2018/5/layout/IconCircleLabelList"/>
    <dgm:cxn modelId="{5E36EEB0-70BC-4F3D-A0A4-6642DFC2786A}" type="presParOf" srcId="{044EA0BC-BE31-4A2B-A39A-76F833C8EBC5}" destId="{9B6B5EC5-9846-4A92-A81E-03317B2742E1}" srcOrd="0" destOrd="0" presId="urn:microsoft.com/office/officeart/2018/5/layout/IconCircleLabelList"/>
    <dgm:cxn modelId="{8A344DC2-FA8A-40BD-9989-D0BC932B5150}" type="presParOf" srcId="{044EA0BC-BE31-4A2B-A39A-76F833C8EBC5}" destId="{69BB828F-01FE-4A89-BA41-A24E1883ADAB}" srcOrd="1" destOrd="0" presId="urn:microsoft.com/office/officeart/2018/5/layout/IconCircleLabelList"/>
    <dgm:cxn modelId="{6FACFA49-B58D-4E71-A6E4-72ACD78F473F}" type="presParOf" srcId="{044EA0BC-BE31-4A2B-A39A-76F833C8EBC5}" destId="{59695431-D471-4573-A4B4-341E4621DC1D}" srcOrd="2" destOrd="0" presId="urn:microsoft.com/office/officeart/2018/5/layout/IconCircleLabelList"/>
    <dgm:cxn modelId="{431EB30A-13F9-462B-B447-2F416D05A437}" type="presParOf" srcId="{044EA0BC-BE31-4A2B-A39A-76F833C8EBC5}" destId="{B6834086-2AA3-4581-9797-C1750B651442}" srcOrd="3" destOrd="0" presId="urn:microsoft.com/office/officeart/2018/5/layout/IconCircleLabelList"/>
    <dgm:cxn modelId="{B396E71B-E3E2-4D8D-A690-FD23E63C21BC}" type="presParOf" srcId="{6EB27949-5542-465C-977B-217668440702}" destId="{3DC36A8E-7195-4729-9E68-8948BFE5F66B}" srcOrd="19" destOrd="0" presId="urn:microsoft.com/office/officeart/2018/5/layout/IconCircleLabelList"/>
    <dgm:cxn modelId="{1702AA9E-1386-4282-A5BE-CAF7276AF76B}" type="presParOf" srcId="{6EB27949-5542-465C-977B-217668440702}" destId="{5D266D11-5BD1-43DA-95BE-F81010EE2FC4}" srcOrd="20" destOrd="0" presId="urn:microsoft.com/office/officeart/2018/5/layout/IconCircleLabelList"/>
    <dgm:cxn modelId="{825EEDFE-EAA8-4099-AE0F-35EF6EADB161}" type="presParOf" srcId="{5D266D11-5BD1-43DA-95BE-F81010EE2FC4}" destId="{00838EB7-EED5-4BD5-81D1-23C9761BC1D2}" srcOrd="0" destOrd="0" presId="urn:microsoft.com/office/officeart/2018/5/layout/IconCircleLabelList"/>
    <dgm:cxn modelId="{FF3E030C-F95A-4CB6-B00D-F58226E645A0}" type="presParOf" srcId="{5D266D11-5BD1-43DA-95BE-F81010EE2FC4}" destId="{4675ED8B-5981-4E25-BC0E-2E6062870729}" srcOrd="1" destOrd="0" presId="urn:microsoft.com/office/officeart/2018/5/layout/IconCircleLabelList"/>
    <dgm:cxn modelId="{8A6995A3-C219-477E-BE04-B326B5B20221}" type="presParOf" srcId="{5D266D11-5BD1-43DA-95BE-F81010EE2FC4}" destId="{C27E2550-44A9-48F7-B9D9-48123EB1230E}" srcOrd="2" destOrd="0" presId="urn:microsoft.com/office/officeart/2018/5/layout/IconCircleLabelList"/>
    <dgm:cxn modelId="{D02D43E0-F14D-4193-A32F-D90BAAC78E95}" type="presParOf" srcId="{5D266D11-5BD1-43DA-95BE-F81010EE2FC4}" destId="{18004480-E24A-40AE-B413-1D4E0BFB9DC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82B63-A170-4CDB-B026-CCF15A4D8A9F}">
      <dsp:nvSpPr>
        <dsp:cNvPr id="0" name=""/>
        <dsp:cNvSpPr/>
      </dsp:nvSpPr>
      <dsp:spPr>
        <a:xfrm>
          <a:off x="334178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5B81A-5F3B-45ED-9094-D983C674557B}">
      <dsp:nvSpPr>
        <dsp:cNvPr id="0" name=""/>
        <dsp:cNvSpPr/>
      </dsp:nvSpPr>
      <dsp:spPr>
        <a:xfrm>
          <a:off x="53984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AFEB8-4ED3-45FD-93F0-D575FC9B3905}">
      <dsp:nvSpPr>
        <dsp:cNvPr id="0" name=""/>
        <dsp:cNvSpPr/>
      </dsp:nvSpPr>
      <dsp:spPr>
        <a:xfrm>
          <a:off x="2568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Introduction</a:t>
          </a:r>
        </a:p>
      </dsp:txBody>
      <dsp:txXfrm>
        <a:off x="25682" y="1265836"/>
        <a:ext cx="1582031" cy="632812"/>
      </dsp:txXfrm>
    </dsp:sp>
    <dsp:sp modelId="{090578E4-AF58-41F1-AADC-96AA72FCD5F7}">
      <dsp:nvSpPr>
        <dsp:cNvPr id="0" name=""/>
        <dsp:cNvSpPr/>
      </dsp:nvSpPr>
      <dsp:spPr>
        <a:xfrm>
          <a:off x="2193064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A68A9-A9C9-4B25-8825-71CD597F9690}">
      <dsp:nvSpPr>
        <dsp:cNvPr id="0" name=""/>
        <dsp:cNvSpPr/>
      </dsp:nvSpPr>
      <dsp:spPr>
        <a:xfrm>
          <a:off x="2398728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A5CA6-3B8D-4C0F-969A-90FD2010F2F9}">
      <dsp:nvSpPr>
        <dsp:cNvPr id="0" name=""/>
        <dsp:cNvSpPr/>
      </dsp:nvSpPr>
      <dsp:spPr>
        <a:xfrm>
          <a:off x="188456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Problem Statement</a:t>
          </a:r>
        </a:p>
      </dsp:txBody>
      <dsp:txXfrm>
        <a:off x="1884568" y="1265836"/>
        <a:ext cx="1582031" cy="632812"/>
      </dsp:txXfrm>
    </dsp:sp>
    <dsp:sp modelId="{7E154A0A-D793-4D67-818E-7003E17C8532}">
      <dsp:nvSpPr>
        <dsp:cNvPr id="0" name=""/>
        <dsp:cNvSpPr/>
      </dsp:nvSpPr>
      <dsp:spPr>
        <a:xfrm>
          <a:off x="4051951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5AA5A-F318-4AB0-A16F-356FB3BD50B7}">
      <dsp:nvSpPr>
        <dsp:cNvPr id="0" name=""/>
        <dsp:cNvSpPr/>
      </dsp:nvSpPr>
      <dsp:spPr>
        <a:xfrm>
          <a:off x="4257615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026EC-AE50-4E37-8D1F-EB629CFE1747}">
      <dsp:nvSpPr>
        <dsp:cNvPr id="0" name=""/>
        <dsp:cNvSpPr/>
      </dsp:nvSpPr>
      <dsp:spPr>
        <a:xfrm>
          <a:off x="374345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Objectives</a:t>
          </a:r>
        </a:p>
      </dsp:txBody>
      <dsp:txXfrm>
        <a:off x="3743455" y="1265836"/>
        <a:ext cx="1582031" cy="632812"/>
      </dsp:txXfrm>
    </dsp:sp>
    <dsp:sp modelId="{55BFF7C6-984B-4775-A4A2-D5F4C86BEE3D}">
      <dsp:nvSpPr>
        <dsp:cNvPr id="0" name=""/>
        <dsp:cNvSpPr/>
      </dsp:nvSpPr>
      <dsp:spPr>
        <a:xfrm>
          <a:off x="5910838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05229-9D28-48B9-9F73-499C2054C5CD}">
      <dsp:nvSpPr>
        <dsp:cNvPr id="0" name=""/>
        <dsp:cNvSpPr/>
      </dsp:nvSpPr>
      <dsp:spPr>
        <a:xfrm>
          <a:off x="611650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18324-FEE8-40D3-A192-C78D0E60F7D7}">
      <dsp:nvSpPr>
        <dsp:cNvPr id="0" name=""/>
        <dsp:cNvSpPr/>
      </dsp:nvSpPr>
      <dsp:spPr>
        <a:xfrm>
          <a:off x="560234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Questions</a:t>
          </a:r>
        </a:p>
      </dsp:txBody>
      <dsp:txXfrm>
        <a:off x="5602342" y="1265836"/>
        <a:ext cx="1582031" cy="632812"/>
      </dsp:txXfrm>
    </dsp:sp>
    <dsp:sp modelId="{32D75837-7ABB-4265-82E4-872987F35267}">
      <dsp:nvSpPr>
        <dsp:cNvPr id="0" name=""/>
        <dsp:cNvSpPr/>
      </dsp:nvSpPr>
      <dsp:spPr>
        <a:xfrm>
          <a:off x="7769725" y="211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5757A-D186-4970-B18A-705C86438103}">
      <dsp:nvSpPr>
        <dsp:cNvPr id="0" name=""/>
        <dsp:cNvSpPr/>
      </dsp:nvSpPr>
      <dsp:spPr>
        <a:xfrm>
          <a:off x="797538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A1129-0E1C-40CA-A199-EE4D8BD96219}">
      <dsp:nvSpPr>
        <dsp:cNvPr id="0" name=""/>
        <dsp:cNvSpPr/>
      </dsp:nvSpPr>
      <dsp:spPr>
        <a:xfrm>
          <a:off x="746122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product</a:t>
          </a:r>
        </a:p>
      </dsp:txBody>
      <dsp:txXfrm>
        <a:off x="7461228" y="1265836"/>
        <a:ext cx="1582031" cy="632812"/>
      </dsp:txXfrm>
    </dsp:sp>
    <dsp:sp modelId="{7BCF7668-A076-4349-AAA5-6AF79EC8093B}">
      <dsp:nvSpPr>
        <dsp:cNvPr id="0" name=""/>
        <dsp:cNvSpPr/>
      </dsp:nvSpPr>
      <dsp:spPr>
        <a:xfrm>
          <a:off x="9628611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DCDD6-9B94-B44E-934C-6DCC0D8A2EE8}">
      <dsp:nvSpPr>
        <dsp:cNvPr id="0" name=""/>
        <dsp:cNvSpPr/>
      </dsp:nvSpPr>
      <dsp:spPr>
        <a:xfrm rot="10800000" flipH="1" flipV="1">
          <a:off x="9765020" y="242314"/>
          <a:ext cx="726009" cy="5307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6E65-AAFC-D149-9A0E-DA80E1E14570}">
      <dsp:nvSpPr>
        <dsp:cNvPr id="0" name=""/>
        <dsp:cNvSpPr/>
      </dsp:nvSpPr>
      <dsp:spPr>
        <a:xfrm>
          <a:off x="932011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Ingestion</a:t>
          </a:r>
        </a:p>
      </dsp:txBody>
      <dsp:txXfrm>
        <a:off x="9320115" y="1265836"/>
        <a:ext cx="1582031" cy="632812"/>
      </dsp:txXfrm>
    </dsp:sp>
    <dsp:sp modelId="{87B4D0F7-808D-B147-A617-97EDF3725F40}">
      <dsp:nvSpPr>
        <dsp:cNvPr id="0" name=""/>
        <dsp:cNvSpPr/>
      </dsp:nvSpPr>
      <dsp:spPr>
        <a:xfrm>
          <a:off x="1263621" y="2294156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EB4C8-FE12-FE4F-B8B9-47D1756921F0}">
      <dsp:nvSpPr>
        <dsp:cNvPr id="0" name=""/>
        <dsp:cNvSpPr/>
      </dsp:nvSpPr>
      <dsp:spPr>
        <a:xfrm rot="10800000" flipV="1">
          <a:off x="1358305" y="2541069"/>
          <a:ext cx="711319" cy="62934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7000" b="-7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86064-6B81-D94F-82EB-1EAB9ACBA48E}">
      <dsp:nvSpPr>
        <dsp:cNvPr id="0" name=""/>
        <dsp:cNvSpPr/>
      </dsp:nvSpPr>
      <dsp:spPr>
        <a:xfrm>
          <a:off x="955125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Data Wrangling</a:t>
          </a:r>
        </a:p>
      </dsp:txBody>
      <dsp:txXfrm>
        <a:off x="955125" y="3559781"/>
        <a:ext cx="1582031" cy="632812"/>
      </dsp:txXfrm>
    </dsp:sp>
    <dsp:sp modelId="{F1CF015A-2AB3-4E6F-8CAE-DF2936DAAB87}">
      <dsp:nvSpPr>
        <dsp:cNvPr id="0" name=""/>
        <dsp:cNvSpPr/>
      </dsp:nvSpPr>
      <dsp:spPr>
        <a:xfrm>
          <a:off x="3122508" y="2294156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E8A4B-3F50-4804-8D9D-1F033F493613}">
      <dsp:nvSpPr>
        <dsp:cNvPr id="0" name=""/>
        <dsp:cNvSpPr/>
      </dsp:nvSpPr>
      <dsp:spPr>
        <a:xfrm>
          <a:off x="3328172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FE08B-CEAF-4466-8437-505B76F1EDDF}">
      <dsp:nvSpPr>
        <dsp:cNvPr id="0" name=""/>
        <dsp:cNvSpPr/>
      </dsp:nvSpPr>
      <dsp:spPr>
        <a:xfrm>
          <a:off x="2814012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Exploratory Analysis</a:t>
          </a:r>
        </a:p>
      </dsp:txBody>
      <dsp:txXfrm>
        <a:off x="2814012" y="3559781"/>
        <a:ext cx="1582031" cy="632812"/>
      </dsp:txXfrm>
    </dsp:sp>
    <dsp:sp modelId="{F2848448-B1CC-4B41-B2D7-1579501D8D03}">
      <dsp:nvSpPr>
        <dsp:cNvPr id="0" name=""/>
        <dsp:cNvSpPr/>
      </dsp:nvSpPr>
      <dsp:spPr>
        <a:xfrm>
          <a:off x="4981394" y="2294156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BE60A-0E1E-4E7F-8DE7-09824916F8DD}">
      <dsp:nvSpPr>
        <dsp:cNvPr id="0" name=""/>
        <dsp:cNvSpPr/>
      </dsp:nvSpPr>
      <dsp:spPr>
        <a:xfrm>
          <a:off x="5187059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8208C-AA2B-4CD6-953F-235A5FF723AB}">
      <dsp:nvSpPr>
        <dsp:cNvPr id="0" name=""/>
        <dsp:cNvSpPr/>
      </dsp:nvSpPr>
      <dsp:spPr>
        <a:xfrm>
          <a:off x="4672898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Challenges</a:t>
          </a:r>
        </a:p>
      </dsp:txBody>
      <dsp:txXfrm>
        <a:off x="4672898" y="3559781"/>
        <a:ext cx="1582031" cy="632812"/>
      </dsp:txXfrm>
    </dsp:sp>
    <dsp:sp modelId="{9B6B5EC5-9846-4A92-A81E-03317B2742E1}">
      <dsp:nvSpPr>
        <dsp:cNvPr id="0" name=""/>
        <dsp:cNvSpPr/>
      </dsp:nvSpPr>
      <dsp:spPr>
        <a:xfrm>
          <a:off x="6840281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B828F-01FE-4A89-BA41-A24E1883ADAB}">
      <dsp:nvSpPr>
        <dsp:cNvPr id="0" name=""/>
        <dsp:cNvSpPr/>
      </dsp:nvSpPr>
      <dsp:spPr>
        <a:xfrm>
          <a:off x="7045945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34086-2AA3-4581-9797-C1750B651442}">
      <dsp:nvSpPr>
        <dsp:cNvPr id="0" name=""/>
        <dsp:cNvSpPr/>
      </dsp:nvSpPr>
      <dsp:spPr>
        <a:xfrm>
          <a:off x="6531785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Findings</a:t>
          </a:r>
        </a:p>
      </dsp:txBody>
      <dsp:txXfrm>
        <a:off x="6531785" y="3559781"/>
        <a:ext cx="1582031" cy="632812"/>
      </dsp:txXfrm>
    </dsp:sp>
    <dsp:sp modelId="{00838EB7-EED5-4BD5-81D1-23C9761BC1D2}">
      <dsp:nvSpPr>
        <dsp:cNvPr id="0" name=""/>
        <dsp:cNvSpPr/>
      </dsp:nvSpPr>
      <dsp:spPr>
        <a:xfrm>
          <a:off x="8699168" y="2294156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5ED8B-5981-4E25-BC0E-2E6062870729}">
      <dsp:nvSpPr>
        <dsp:cNvPr id="0" name=""/>
        <dsp:cNvSpPr/>
      </dsp:nvSpPr>
      <dsp:spPr>
        <a:xfrm>
          <a:off x="8904832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04480-E24A-40AE-B413-1D4E0BFB9DC4}">
      <dsp:nvSpPr>
        <dsp:cNvPr id="0" name=""/>
        <dsp:cNvSpPr/>
      </dsp:nvSpPr>
      <dsp:spPr>
        <a:xfrm>
          <a:off x="8390672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Conclusion</a:t>
          </a:r>
        </a:p>
      </dsp:txBody>
      <dsp:txXfrm>
        <a:off x="8390672" y="3559781"/>
        <a:ext cx="1582031" cy="63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81CFD-E299-4F30-A935-AF757A6354B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A6A3F-BB7C-4412-AFC1-1A17CC964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4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correlation between the outcome and be the applicant is 0.025426. On the other side the correlation between the outcome and be the co-applicant is -0.781449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6A3F-BB7C-4412-AFC1-1A17CC9644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6A3F-BB7C-4412-AFC1-1A17CC9644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1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474A-C0E3-2AED-1C87-5471DBE70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3D799-09D5-8058-7B42-F545271E5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22896-ABB6-B804-049A-42AE3963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B4AF-96A4-19A9-1824-32186D3F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48B3-7D07-0547-460B-16E9C888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B2F0-FE6A-74E5-2F95-0C4BF01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93EAC-81FE-4568-9C18-AAC9019C7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09FB9-AA98-F0B3-557B-97F034C0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B0A8-FCA4-A614-40E9-73C5853C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DE9A3-C4DD-A132-8CF7-D6024F67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053DC-4A1F-DB1C-DA4D-C3801102C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8BB51-B1EF-EFF6-F284-97EF6492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FFA5B-DC72-A94A-E4FE-8A950743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FC86-B360-CF77-7191-93D5FE93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6487E-988B-1E2F-3D73-7F933FE0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CFF8-A424-5CAF-0D6F-C621CD54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AA35-27E2-4C69-6224-7678A8E85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61791-AE8B-7C85-2D5C-158E5777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65F37-B21A-CCD7-C1F9-049BAD26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54D6C-27E3-CF3B-E2D7-2722CC96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5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A571-BC32-D9A6-3EB8-14B9C0C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B6FB9-86BE-E0FA-CF35-9333391AC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8688-FE53-C110-1545-326D756C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3CC59-09D9-778D-43CD-409F4CB8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9C1CF-ED94-830C-D532-7DC4922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7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C999-23A3-BDB3-5D9E-3949D435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0AF7-7896-BD24-A7E9-41940419B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BA1CA-8BE8-2E68-36F6-25650EA03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10B7-A360-4106-DA24-95FB2DB4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38E28-B8F8-E6DE-43DF-9A36A639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C0DE0-65CD-7DCD-93BC-AAF39DD7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0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1FA2-2812-E154-04B9-917CA03A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9D699-4B83-0D6D-93E0-D5B845A44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45A01-FA49-7994-8078-68FD865A3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15505-F921-CD85-EED6-020C52092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D3DAC-53FA-7A61-2B5B-3235AF9AE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0F113-64F9-185F-3C7F-15ED488A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5CFD4-81BA-5AA0-0D7F-D4595E38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740F7-FE27-4646-3DC6-6FDD1EEF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0840-8888-611F-DD27-BC7DACB2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E3262-A0E0-51F9-B1DE-A311C273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1220F-03CD-1011-8A7C-3D8F339D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30519-F01A-4CF3-DC79-4CE7C2C5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3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FB3B5-6C66-5780-2F11-4DC92DB3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4F9AF-43F2-6A71-CA01-3CBECDD1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F833-F424-8430-9C6C-357DA00B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6BF-9165-C830-77FC-26C8A5E2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64F70-F161-579F-5AF7-AF0B2099C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97148-03ED-A055-8D2F-A59F633D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C0749-BD7A-E463-86B2-072D25A8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0607-57DA-B1DC-4773-20A9614B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85F6-B920-FFD8-6F51-87DE140B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0678-F9CF-C7B4-AC0D-1CB0CECE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1404E-0105-49C7-235E-A74D86E42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20D95-30DD-D286-2E54-D1697B348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B71D7-925E-21FC-9D65-EA4FFF43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5140D-F528-9F2B-B38D-9B76B23B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732C6-5B33-EEBC-2D55-90B47998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880D9-1ABE-67C3-2051-C2A0F95E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E7CF5-84FE-8E41-4EB3-CDA4FD579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D08FF-FE18-17AE-078F-6A60E2E96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DF66A-3485-4641-8ACB-C881EFD6820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BDFC4-D027-0CF1-65A6-C26A1D34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F96A-3B6F-8B24-D5D5-1437AE25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07200-8E87-3D45-83B5-A2C05C9A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7D65352B-075D-65A2-4A5B-96492E94AA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887FC-E5AE-1967-3A52-6C06AFE5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693" y="600427"/>
            <a:ext cx="11009870" cy="2100019"/>
          </a:xfrm>
        </p:spPr>
        <p:txBody>
          <a:bodyPr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Microfinance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B03A8-DC29-2E96-57CD-737F0F9C8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09" y="2984650"/>
            <a:ext cx="9875520" cy="14143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Made by Eugene Fotsing</a:t>
            </a:r>
          </a:p>
        </p:txBody>
      </p:sp>
    </p:spTree>
    <p:extLst>
      <p:ext uri="{BB962C8B-B14F-4D97-AF65-F5344CB8AC3E}">
        <p14:creationId xmlns:p14="http://schemas.microsoft.com/office/powerpoint/2010/main" val="228819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F37A7D-CC72-170B-B0E1-60DAE651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Data 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47D3-FEF7-2F5B-7C9B-CDBED7D5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For this project, the year chosen for the analysis is</a:t>
            </a:r>
            <a:r>
              <a:rPr lang="en-US" sz="2000" b="1">
                <a:solidFill>
                  <a:schemeClr val="tx2"/>
                </a:solidFill>
              </a:rPr>
              <a:t> 2023</a:t>
            </a:r>
            <a:r>
              <a:rPr lang="en-US" sz="2000">
                <a:solidFill>
                  <a:schemeClr val="tx2"/>
                </a:solidFill>
              </a:rPr>
              <a:t>.</a:t>
            </a:r>
          </a:p>
          <a:p>
            <a:r>
              <a:rPr lang="en-US" sz="2000">
                <a:solidFill>
                  <a:schemeClr val="tx2"/>
                </a:solidFill>
              </a:rPr>
              <a:t>The original data set used for the project has 617,996 instances and 27 features</a:t>
            </a:r>
          </a:p>
          <a:p>
            <a:endParaRPr lang="en-US" sz="2000">
              <a:solidFill>
                <a:schemeClr val="tx2"/>
              </a:solidFill>
            </a:endParaRPr>
          </a:p>
          <a:p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99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5964F5-B6AC-BC2B-9014-E34EBCE4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Wrangling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5F88-6E65-0494-1268-CC33C227E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For my analysis of the approval of loans, I considered several factors such as: </a:t>
            </a:r>
            <a:r>
              <a:rPr lang="en-US" sz="1800" b="1">
                <a:solidFill>
                  <a:schemeClr val="tx2"/>
                </a:solidFill>
              </a:rPr>
              <a:t>ID, ethnicity, race, gender, outcome, loan amount, loan to value ratio, debt to income ration, income, etc</a:t>
            </a:r>
            <a:r>
              <a:rPr lang="en-US" sz="1800">
                <a:solidFill>
                  <a:schemeClr val="tx2"/>
                </a:solidFill>
              </a:rPr>
              <a:t>.</a:t>
            </a:r>
          </a:p>
          <a:p>
            <a:r>
              <a:rPr lang="en-US" sz="1800">
                <a:solidFill>
                  <a:schemeClr val="tx2"/>
                </a:solidFill>
              </a:rPr>
              <a:t>The data set did not contain duplicates, but rather </a:t>
            </a:r>
            <a:r>
              <a:rPr lang="en-US" sz="1800" b="1">
                <a:solidFill>
                  <a:schemeClr val="tx2"/>
                </a:solidFill>
              </a:rPr>
              <a:t>filling values </a:t>
            </a:r>
            <a:r>
              <a:rPr lang="en-US" sz="1800">
                <a:solidFill>
                  <a:schemeClr val="tx2"/>
                </a:solidFill>
              </a:rPr>
              <a:t>such as: </a:t>
            </a:r>
            <a:r>
              <a:rPr lang="en-US" sz="1800" b="1">
                <a:solidFill>
                  <a:schemeClr val="tx2"/>
                </a:solidFill>
              </a:rPr>
              <a:t>9999, 8888, 1111, NA, Exempt, Free from text Only, etc.</a:t>
            </a:r>
          </a:p>
          <a:p>
            <a:r>
              <a:rPr lang="en-US" sz="1800">
                <a:solidFill>
                  <a:schemeClr val="tx2"/>
                </a:solidFill>
              </a:rPr>
              <a:t>To avoid </a:t>
            </a:r>
            <a:r>
              <a:rPr lang="en-US" sz="1800" b="1">
                <a:solidFill>
                  <a:schemeClr val="tx2"/>
                </a:solidFill>
              </a:rPr>
              <a:t>skewed</a:t>
            </a:r>
            <a:r>
              <a:rPr lang="en-US" sz="1800">
                <a:solidFill>
                  <a:schemeClr val="tx2"/>
                </a:solidFill>
              </a:rPr>
              <a:t> the result of my analysis, I decided to </a:t>
            </a:r>
            <a:r>
              <a:rPr lang="en-US" sz="1800" b="1">
                <a:solidFill>
                  <a:schemeClr val="tx2"/>
                </a:solidFill>
              </a:rPr>
              <a:t>get rid </a:t>
            </a:r>
            <a:r>
              <a:rPr lang="en-US" sz="1800">
                <a:solidFill>
                  <a:schemeClr val="tx2"/>
                </a:solidFill>
              </a:rPr>
              <a:t>of any row that contains any of those filling's values. </a:t>
            </a:r>
          </a:p>
        </p:txBody>
      </p:sp>
    </p:spTree>
    <p:extLst>
      <p:ext uri="{BB962C8B-B14F-4D97-AF65-F5344CB8AC3E}">
        <p14:creationId xmlns:p14="http://schemas.microsoft.com/office/powerpoint/2010/main" val="174863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0308F-D3EC-97FF-A68A-425EEC9C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E22D-8D59-D7C8-C5B7-50E2D6F00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To wrangling the data set, I proceed to Removed invalid/missing values then Standardized &amp; imputed missing data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result of the cleaning </a:t>
            </a:r>
            <a:r>
              <a:rPr lang="en-US" sz="2000" dirty="0"/>
              <a:t>make us end with a data set of </a:t>
            </a:r>
            <a:r>
              <a:rPr lang="en-US" sz="2000" b="1" dirty="0"/>
              <a:t>315,416</a:t>
            </a:r>
            <a:r>
              <a:rPr lang="en-US" sz="2000" dirty="0"/>
              <a:t> instances and </a:t>
            </a:r>
            <a:r>
              <a:rPr lang="en-US" sz="2000" b="1" dirty="0"/>
              <a:t>14 features</a:t>
            </a:r>
            <a:r>
              <a:rPr lang="en-US" sz="2000" dirty="0"/>
              <a:t>. </a:t>
            </a:r>
          </a:p>
          <a:p>
            <a:r>
              <a:rPr lang="en-US" sz="2000" dirty="0"/>
              <a:t>I remove a total of </a:t>
            </a:r>
            <a:r>
              <a:rPr lang="en-US" sz="2000" b="1" dirty="0"/>
              <a:t>302,580 rows </a:t>
            </a:r>
            <a:r>
              <a:rPr lang="en-US" sz="2000" dirty="0"/>
              <a:t>during the cleaning process.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D593F4C9-E6A3-22D9-1888-161A7DE8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3" r="1484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37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12C8C-907E-03A6-07AB-1616DAE1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6A7E-40E7-9B26-32AE-DB8D767B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1300" dirty="0">
                <a:solidFill>
                  <a:schemeClr val="tx2"/>
                </a:solidFill>
              </a:rPr>
              <a:t>After the wrangling process, it appeared to see that the data set contains several missing values. To mitigate that issue, a missing analysis have been conducted to see patterns inside the missing values and find a way to fix them.</a:t>
            </a:r>
          </a:p>
          <a:p>
            <a:r>
              <a:rPr lang="en-US" sz="1300" dirty="0">
                <a:solidFill>
                  <a:schemeClr val="tx2"/>
                </a:solidFill>
              </a:rPr>
              <a:t>Multiple features on the data set suffered from missing data such as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300" b="1" dirty="0">
                <a:solidFill>
                  <a:schemeClr val="tx2"/>
                </a:solidFill>
              </a:rPr>
              <a:t>Race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300" b="1" dirty="0">
                <a:solidFill>
                  <a:schemeClr val="tx2"/>
                </a:solidFill>
              </a:rPr>
              <a:t>Gender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300" b="1" dirty="0">
                <a:solidFill>
                  <a:schemeClr val="tx2"/>
                </a:solidFill>
              </a:rPr>
              <a:t>Debt to income ratio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300" b="1" dirty="0">
                <a:solidFill>
                  <a:schemeClr val="tx2"/>
                </a:solidFill>
              </a:rPr>
              <a:t>Income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300" b="1" dirty="0">
                <a:solidFill>
                  <a:schemeClr val="tx2"/>
                </a:solidFill>
              </a:rPr>
              <a:t>Applicant and co-applicant 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86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7FE6F418-DDBA-A5D8-7C7C-090B0214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41" r="498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FDBD4-217B-E019-B35C-0094B12B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0" y="365125"/>
            <a:ext cx="500379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A224-A606-1430-1208-9DE562DE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560" y="2434201"/>
            <a:ext cx="5095239" cy="3742762"/>
          </a:xfrm>
        </p:spPr>
        <p:txBody>
          <a:bodyPr>
            <a:normAutofit/>
          </a:bodyPr>
          <a:lstStyle/>
          <a:p>
            <a:r>
              <a:rPr lang="en-US" sz="1700" dirty="0"/>
              <a:t>To fix several features of the dataset, I proceed to </a:t>
            </a:r>
            <a:r>
              <a:rPr lang="en-US" sz="1700" b="1" dirty="0"/>
              <a:t>impute some statistical values </a:t>
            </a:r>
            <a:r>
              <a:rPr lang="en-US" sz="1700" dirty="0"/>
              <a:t>to replace missing values</a:t>
            </a:r>
          </a:p>
          <a:p>
            <a:r>
              <a:rPr lang="en-US" sz="1700" dirty="0"/>
              <a:t>To solve the missing values of the </a:t>
            </a:r>
            <a:r>
              <a:rPr lang="en-US" sz="1700" b="1" dirty="0"/>
              <a:t>race</a:t>
            </a:r>
            <a:r>
              <a:rPr lang="en-US" sz="1700" dirty="0"/>
              <a:t> feature, since all the values of the feature are </a:t>
            </a:r>
            <a:r>
              <a:rPr lang="en-US" sz="1700" b="1" dirty="0"/>
              <a:t>nominal</a:t>
            </a:r>
            <a:r>
              <a:rPr lang="en-US" sz="1700" dirty="0"/>
              <a:t>, I replace all missing values with the </a:t>
            </a:r>
            <a:r>
              <a:rPr lang="en-US" sz="1700" b="1" dirty="0"/>
              <a:t>Mode of the race</a:t>
            </a:r>
            <a:r>
              <a:rPr lang="en-US" sz="1700" dirty="0"/>
              <a:t>. </a:t>
            </a:r>
          </a:p>
          <a:p>
            <a:r>
              <a:rPr lang="en-US" sz="1700" dirty="0"/>
              <a:t>The </a:t>
            </a:r>
            <a:r>
              <a:rPr lang="en-US" sz="1700" b="1" dirty="0"/>
              <a:t>same process </a:t>
            </a:r>
            <a:r>
              <a:rPr lang="en-US" sz="1700" dirty="0"/>
              <a:t>is used to solve missing values on the </a:t>
            </a:r>
            <a:r>
              <a:rPr lang="en-US" sz="1700" b="1" dirty="0"/>
              <a:t>age feature </a:t>
            </a:r>
            <a:r>
              <a:rPr lang="en-US" sz="1700" dirty="0"/>
              <a:t>for both the </a:t>
            </a:r>
            <a:r>
              <a:rPr lang="en-US" sz="1700" b="1" dirty="0"/>
              <a:t>applicant and co-applicant</a:t>
            </a:r>
          </a:p>
          <a:p>
            <a:r>
              <a:rPr lang="en-US" sz="1700" dirty="0"/>
              <a:t>The same goes for the </a:t>
            </a:r>
            <a:r>
              <a:rPr lang="en-US" sz="1700" b="1" dirty="0"/>
              <a:t>income</a:t>
            </a:r>
            <a:r>
              <a:rPr lang="en-US" sz="1700" dirty="0"/>
              <a:t>, at the difference of the nature of values I use  the </a:t>
            </a:r>
            <a:r>
              <a:rPr lang="en-US" sz="1700" b="1" dirty="0"/>
              <a:t>mean</a:t>
            </a:r>
            <a:r>
              <a:rPr lang="en-US" sz="1700" dirty="0"/>
              <a:t> to replace missing values (zeros, N/A)</a:t>
            </a:r>
          </a:p>
        </p:txBody>
      </p:sp>
    </p:spTree>
    <p:extLst>
      <p:ext uri="{BB962C8B-B14F-4D97-AF65-F5344CB8AC3E}">
        <p14:creationId xmlns:p14="http://schemas.microsoft.com/office/powerpoint/2010/main" val="4062705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E907B-F0E0-582C-6F34-0784309F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546C3-C2E6-00DD-444D-F2112C67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491480" cy="3843666"/>
          </a:xfrm>
        </p:spPr>
        <p:txBody>
          <a:bodyPr>
            <a:normAutofit/>
          </a:bodyPr>
          <a:lstStyle/>
          <a:p>
            <a:r>
              <a:rPr lang="en-US" sz="1400" dirty="0"/>
              <a:t>Overcoming the missing values of the </a:t>
            </a:r>
            <a:r>
              <a:rPr lang="en-US" sz="1400" b="1" dirty="0"/>
              <a:t>debt-to-income ratio </a:t>
            </a:r>
            <a:r>
              <a:rPr lang="en-US" sz="1400" dirty="0"/>
              <a:t>(DTI) require me to recalculate the whole values only for missing values using the </a:t>
            </a:r>
            <a:r>
              <a:rPr lang="en-US" sz="1400" b="1" dirty="0"/>
              <a:t>income</a:t>
            </a:r>
            <a:r>
              <a:rPr lang="en-US" sz="1400" dirty="0"/>
              <a:t> and </a:t>
            </a:r>
            <a:r>
              <a:rPr lang="en-US" sz="1400" b="1" dirty="0"/>
              <a:t>loan amount </a:t>
            </a:r>
            <a:r>
              <a:rPr lang="en-US" sz="1400" dirty="0"/>
              <a:t>as variable using the formula:</a:t>
            </a:r>
          </a:p>
          <a:p>
            <a:endParaRPr lang="en-US" sz="1400" dirty="0"/>
          </a:p>
          <a:p>
            <a:pPr marL="0" indent="0" algn="ctr">
              <a:buNone/>
            </a:pPr>
            <a:r>
              <a:rPr lang="en-US" sz="1400" dirty="0"/>
              <a:t>DTI = ( total debt / gross income) * 100</a:t>
            </a:r>
          </a:p>
          <a:p>
            <a:pPr marL="0" indent="0" algn="ctr">
              <a:buNone/>
            </a:pPr>
            <a:endParaRPr lang="en-US" sz="1400" dirty="0"/>
          </a:p>
          <a:p>
            <a:r>
              <a:rPr lang="en-US" sz="1400" dirty="0"/>
              <a:t>After the new values calculated, they will add to the data set. Most of the original values are bin values, to make it easier for analysis I </a:t>
            </a:r>
            <a:r>
              <a:rPr lang="en-US" sz="1400" b="1" dirty="0"/>
              <a:t>map </a:t>
            </a:r>
            <a:r>
              <a:rPr lang="en-US" sz="1400" dirty="0"/>
              <a:t>those bin </a:t>
            </a:r>
            <a:r>
              <a:rPr lang="en-US" sz="1400" b="1" dirty="0"/>
              <a:t>into numeric values </a:t>
            </a:r>
            <a:r>
              <a:rPr lang="en-US" sz="1400" dirty="0"/>
              <a:t>by using the midpoint between the bin</a:t>
            </a:r>
          </a:p>
          <a:p>
            <a:r>
              <a:rPr lang="en-US" sz="1400" dirty="0"/>
              <a:t>Then create a new feature call </a:t>
            </a:r>
            <a:r>
              <a:rPr lang="en-US" sz="1400" b="1" dirty="0"/>
              <a:t>DTI numeric </a:t>
            </a:r>
            <a:r>
              <a:rPr lang="en-US" sz="1400" dirty="0"/>
              <a:t>to store the mapping values as long as the recalculated DTI values. </a:t>
            </a:r>
          </a:p>
        </p:txBody>
      </p:sp>
      <p:pic>
        <p:nvPicPr>
          <p:cNvPr id="5" name="Picture 4" descr="White calculator">
            <a:extLst>
              <a:ext uri="{FF2B5EF4-FFF2-40B4-BE49-F238E27FC236}">
                <a16:creationId xmlns:a16="http://schemas.microsoft.com/office/drawing/2014/main" id="{A6B24C99-DCEB-7910-1C6F-04591C57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0" r="39903" b="-1"/>
          <a:stretch/>
        </p:blipFill>
        <p:spPr>
          <a:xfrm>
            <a:off x="7426960" y="10"/>
            <a:ext cx="476504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2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AB1BD-E6FE-A839-2DFD-17BFF03F5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48081"/>
            <a:ext cx="9833548" cy="350012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tx2"/>
                </a:solidFill>
              </a:rPr>
              <a:t>Another feature engineering was the creation of </a:t>
            </a:r>
            <a:r>
              <a:rPr lang="en-US" sz="1700" b="1" dirty="0">
                <a:solidFill>
                  <a:schemeClr val="tx2"/>
                </a:solidFill>
              </a:rPr>
              <a:t>two gender feature </a:t>
            </a:r>
            <a:r>
              <a:rPr lang="en-US" sz="1700" dirty="0">
                <a:solidFill>
                  <a:schemeClr val="tx2"/>
                </a:solidFill>
              </a:rPr>
              <a:t>to replace the original model.</a:t>
            </a:r>
          </a:p>
          <a:p>
            <a:endParaRPr lang="en-US" sz="1700" dirty="0">
              <a:solidFill>
                <a:schemeClr val="tx2"/>
              </a:solidFill>
            </a:endParaRPr>
          </a:p>
          <a:p>
            <a:endParaRPr lang="en-US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</a:endParaRPr>
          </a:p>
          <a:p>
            <a:r>
              <a:rPr lang="en-US" sz="1700" dirty="0">
                <a:solidFill>
                  <a:schemeClr val="tx2"/>
                </a:solidFill>
              </a:rPr>
              <a:t>I create a function to split the format an attribute respective gender to each new feature applicant gender, co-applicant gender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9985FD8-CC4E-6439-D846-F4B27CB3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1" y="1593592"/>
            <a:ext cx="9276080" cy="1871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5B56B-E08A-17A6-5708-C5EB53F8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1" y="4342119"/>
            <a:ext cx="9276080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4441F4-5263-E378-0FF9-00622DDA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Refine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38772-C6F1-8034-9296-3EC440FED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320" y="801866"/>
            <a:ext cx="6042338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After refining the data set and fixing missing values, I had come to review the data questions that I will be answering during the remaining of the analysis: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At what threshold does the debt-to-income (DTI) ratio become a deciding factor?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How does loan amount variation impact approval chances across income levels?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What are the top three factors influencing loan approval decisions?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Do gender, or race affect loan approval rates significantly?</a:t>
            </a:r>
          </a:p>
        </p:txBody>
      </p:sp>
    </p:spTree>
    <p:extLst>
      <p:ext uri="{BB962C8B-B14F-4D97-AF65-F5344CB8AC3E}">
        <p14:creationId xmlns:p14="http://schemas.microsoft.com/office/powerpoint/2010/main" val="240727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E0A98-7F34-118B-CA81-8D13CE0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Factors &amp;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9CD62-E18E-8915-B9F5-01BFF7E4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/>
              <a:t>For the remaining of the analysis, I will be using the totality of instances (617995) and </a:t>
            </a:r>
            <a:r>
              <a:rPr lang="en-US" sz="1400" b="1"/>
              <a:t>10 features</a:t>
            </a:r>
            <a:r>
              <a:rPr lang="en-US" sz="1400"/>
              <a:t>:</a:t>
            </a:r>
          </a:p>
          <a:p>
            <a:r>
              <a:rPr lang="en-US" sz="1400" b="1"/>
              <a:t>ID</a:t>
            </a:r>
          </a:p>
          <a:p>
            <a:r>
              <a:rPr lang="en-US" sz="1400" b="1"/>
              <a:t>Race</a:t>
            </a:r>
          </a:p>
          <a:p>
            <a:r>
              <a:rPr lang="en-US" sz="1400" b="1"/>
              <a:t>Outcome</a:t>
            </a:r>
          </a:p>
          <a:p>
            <a:r>
              <a:rPr lang="en-US" sz="1400" b="1"/>
              <a:t>Gender (applicant &amp; co-applicant)</a:t>
            </a:r>
          </a:p>
          <a:p>
            <a:r>
              <a:rPr lang="en-US" sz="1400" b="1"/>
              <a:t>DTI </a:t>
            </a:r>
          </a:p>
          <a:p>
            <a:r>
              <a:rPr lang="en-US" sz="1400" b="1"/>
              <a:t>Income</a:t>
            </a:r>
          </a:p>
          <a:p>
            <a:r>
              <a:rPr lang="en-US" sz="1400" b="1"/>
              <a:t>Loan Amount</a:t>
            </a:r>
          </a:p>
          <a:p>
            <a:r>
              <a:rPr lang="en-US" sz="1400" b="1"/>
              <a:t>Applicant age </a:t>
            </a:r>
          </a:p>
          <a:p>
            <a:r>
              <a:rPr lang="en-US" sz="1400" b="1"/>
              <a:t>Co-applicant age</a:t>
            </a:r>
            <a:br>
              <a:rPr lang="en-US" sz="1400"/>
            </a:br>
            <a:endParaRPr lang="en-US" sz="1400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124A72FC-5A78-7E39-B60A-91D21C3D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25" r="12675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04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78A04-53D8-321F-DED9-7CAC32C8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Challenges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7099-34BC-5A0C-3AE3-700B996E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During this analysis on loan approval in microdata, I encounter several challenges such as: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Finding data set for the project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The considerable amount of missing values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The numbers of adjustment needed to not skewed the analysis results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The size of the data set.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03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BD908-E7A5-D7DB-E9ED-0B68F3EE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Table of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7A509E-7921-C3A1-4ED9-8261D44507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423999"/>
              </p:ext>
            </p:extLst>
          </p:nvPr>
        </p:nvGraphicFramePr>
        <p:xfrm>
          <a:off x="632085" y="212032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77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showing connections between groups and singles">
            <a:extLst>
              <a:ext uri="{FF2B5EF4-FFF2-40B4-BE49-F238E27FC236}">
                <a16:creationId xmlns:a16="http://schemas.microsoft.com/office/drawing/2014/main" id="{87E4FC28-F6F1-3466-D4E7-3ABE5791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CBA19-E690-5502-CE2B-30D305C6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Findings and Trends</a:t>
            </a:r>
          </a:p>
        </p:txBody>
      </p:sp>
    </p:spTree>
    <p:extLst>
      <p:ext uri="{BB962C8B-B14F-4D97-AF65-F5344CB8AC3E}">
        <p14:creationId xmlns:p14="http://schemas.microsoft.com/office/powerpoint/2010/main" val="8925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726F2-1697-BA7A-7553-5343EE442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431124"/>
            <a:ext cx="9829800" cy="81855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Gender Distribution by applicant/Co-applicant</a:t>
            </a:r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933632-CF87-D209-B616-D9D4F27F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040" y="3091364"/>
            <a:ext cx="8611150" cy="318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07EEB0E-98B4-10BF-7BB9-F9A34C16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815" y="1818197"/>
            <a:ext cx="9669932" cy="113577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During the loan application process </a:t>
            </a:r>
            <a:r>
              <a:rPr lang="en-US" sz="1800" b="1" dirty="0">
                <a:solidFill>
                  <a:schemeClr val="tx2"/>
                </a:solidFill>
              </a:rPr>
              <a:t>more than 70% of applicant and co-applicant</a:t>
            </a:r>
            <a:r>
              <a:rPr lang="en-US" sz="1800" dirty="0">
                <a:solidFill>
                  <a:schemeClr val="tx2"/>
                </a:solidFill>
              </a:rPr>
              <a:t> are respectively </a:t>
            </a:r>
            <a:r>
              <a:rPr lang="en-US" sz="1800" b="1" dirty="0">
                <a:solidFill>
                  <a:schemeClr val="tx2"/>
                </a:solidFill>
              </a:rPr>
              <a:t>Male &amp; Female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087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A40C7-BF01-EF39-6A62-5B1FAD58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50" y="428332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Approval Rate by Gender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5CB5642C-0013-70B8-D00F-B61C60E70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401" y="5463263"/>
            <a:ext cx="9163757" cy="450447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combination</a:t>
            </a:r>
            <a:r>
              <a:rPr lang="en-US" sz="19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that has the </a:t>
            </a:r>
            <a:r>
              <a:rPr lang="en-US" sz="19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most approval rate (94.3%) </a:t>
            </a:r>
            <a:r>
              <a:rPr lang="en-US" sz="19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for loan is </a:t>
            </a:r>
            <a:r>
              <a:rPr lang="en-US" sz="19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Female &amp; Female</a:t>
            </a:r>
          </a:p>
        </p:txBody>
      </p: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0912B6-65AF-CB91-3D98-88D64AB8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410" y="461399"/>
            <a:ext cx="10528490" cy="38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586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29081-C245-62CD-435E-1141FE3A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365125"/>
            <a:ext cx="11125200" cy="915035"/>
          </a:xfrm>
        </p:spPr>
        <p:txBody>
          <a:bodyPr/>
          <a:lstStyle/>
          <a:p>
            <a:r>
              <a:rPr lang="en-US" dirty="0"/>
              <a:t>Correlation &amp; Distribution of DTI of loan Approval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CDC8-85CD-3775-7883-E217AD21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5338445"/>
            <a:ext cx="10998200" cy="119189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average DTI range </a:t>
            </a:r>
            <a:r>
              <a:rPr lang="en-US" dirty="0"/>
              <a:t>to be </a:t>
            </a:r>
            <a:r>
              <a:rPr lang="en-US" b="1" dirty="0"/>
              <a:t>approved</a:t>
            </a:r>
            <a:r>
              <a:rPr lang="en-US" dirty="0"/>
              <a:t> for loan is </a:t>
            </a:r>
            <a:r>
              <a:rPr lang="en-US" b="1" dirty="0"/>
              <a:t>60-80%</a:t>
            </a:r>
          </a:p>
          <a:p>
            <a:r>
              <a:rPr lang="en-US" dirty="0"/>
              <a:t>The </a:t>
            </a:r>
            <a:r>
              <a:rPr lang="en-US" b="1" dirty="0"/>
              <a:t>correlation</a:t>
            </a:r>
            <a:r>
              <a:rPr lang="en-US" dirty="0"/>
              <a:t> between the </a:t>
            </a:r>
            <a:r>
              <a:rPr lang="en-US" b="1" dirty="0"/>
              <a:t>DTI and the outcome </a:t>
            </a:r>
            <a:r>
              <a:rPr lang="en-US" dirty="0"/>
              <a:t>is to : -</a:t>
            </a:r>
            <a:r>
              <a:rPr lang="en-US" b="1" dirty="0"/>
              <a:t>0.0482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5F4E4F-79B9-2889-4E19-8A97BDCA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" y="1437640"/>
            <a:ext cx="11775440" cy="34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57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C465-A387-D040-8AAE-0259424F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Race Distribution on Approval Rate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A75B70-688D-F794-4B76-5B7DE843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C0DD2C2C-3036-973B-2057-7AD52987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The </a:t>
            </a:r>
            <a:r>
              <a:rPr lang="en-US" sz="1500" b="1"/>
              <a:t>race</a:t>
            </a:r>
            <a:r>
              <a:rPr lang="en-US" sz="1500"/>
              <a:t> with </a:t>
            </a:r>
            <a:r>
              <a:rPr lang="en-US" sz="1500" b="1"/>
              <a:t>the Highest approval rate </a:t>
            </a:r>
            <a:r>
              <a:rPr lang="en-US" sz="1500"/>
              <a:t>is </a:t>
            </a:r>
            <a:r>
              <a:rPr lang="en-US" sz="1500" b="1"/>
              <a:t>White</a:t>
            </a:r>
            <a:r>
              <a:rPr lang="en-US" sz="1500"/>
              <a:t> with a rate of </a:t>
            </a:r>
            <a:r>
              <a:rPr lang="en-US" sz="1500" b="1"/>
              <a:t>92.5%</a:t>
            </a:r>
          </a:p>
          <a:p>
            <a:pPr marL="0" indent="0">
              <a:buNone/>
            </a:pPr>
            <a:r>
              <a:rPr lang="en-US" sz="1500"/>
              <a:t>The </a:t>
            </a:r>
            <a:r>
              <a:rPr lang="en-US" sz="1500" b="1"/>
              <a:t>overall approval rate </a:t>
            </a:r>
            <a:r>
              <a:rPr lang="en-US" sz="1500"/>
              <a:t>is </a:t>
            </a:r>
            <a:r>
              <a:rPr lang="en-US" sz="1500" b="1"/>
              <a:t>90.8%</a:t>
            </a:r>
          </a:p>
          <a:p>
            <a:pPr marL="0" indent="0">
              <a:buNone/>
            </a:pPr>
            <a:r>
              <a:rPr lang="en-US" sz="1500" b="1"/>
              <a:t>Percentage Points Difference </a:t>
            </a:r>
            <a:r>
              <a:rPr lang="en-US" sz="1500"/>
              <a:t>from </a:t>
            </a:r>
            <a:r>
              <a:rPr lang="en-US" sz="1500" b="1"/>
              <a:t>Overall Approval Rate:</a:t>
            </a:r>
          </a:p>
          <a:p>
            <a:r>
              <a:rPr lang="en-US" sz="1500" b="1"/>
              <a:t>Joint</a:t>
            </a:r>
            <a:r>
              <a:rPr lang="en-US" sz="1500"/>
              <a:t>: </a:t>
            </a:r>
            <a:r>
              <a:rPr lang="en-US" sz="1500" b="1"/>
              <a:t>+0.4 </a:t>
            </a:r>
            <a:r>
              <a:rPr lang="en-US" sz="1500"/>
              <a:t>percentage points</a:t>
            </a:r>
          </a:p>
          <a:p>
            <a:r>
              <a:rPr lang="en-US" sz="1500" b="1"/>
              <a:t>Asian</a:t>
            </a:r>
            <a:r>
              <a:rPr lang="en-US" sz="1500"/>
              <a:t>: -</a:t>
            </a:r>
            <a:r>
              <a:rPr lang="en-US" sz="1500" b="1"/>
              <a:t>0.9</a:t>
            </a:r>
            <a:r>
              <a:rPr lang="en-US" sz="1500"/>
              <a:t> percentage points</a:t>
            </a:r>
          </a:p>
          <a:p>
            <a:r>
              <a:rPr lang="en-US" sz="1500" b="1"/>
              <a:t>Native Hawaiian or Other Pacific Islander</a:t>
            </a:r>
            <a:r>
              <a:rPr lang="en-US" sz="1500"/>
              <a:t>: </a:t>
            </a:r>
            <a:r>
              <a:rPr lang="en-US" sz="1500" b="1"/>
              <a:t>-2.9 </a:t>
            </a:r>
            <a:r>
              <a:rPr lang="en-US" sz="1500"/>
              <a:t>percentage points</a:t>
            </a:r>
          </a:p>
          <a:p>
            <a:r>
              <a:rPr lang="en-US" sz="1500" b="1"/>
              <a:t>2 or more minority races</a:t>
            </a:r>
            <a:r>
              <a:rPr lang="en-US" sz="1500"/>
              <a:t>: </a:t>
            </a:r>
            <a:r>
              <a:rPr lang="en-US" sz="1500" b="1"/>
              <a:t>-8.1 </a:t>
            </a:r>
            <a:r>
              <a:rPr lang="en-US" sz="1500"/>
              <a:t>percentage points</a:t>
            </a:r>
          </a:p>
          <a:p>
            <a:r>
              <a:rPr lang="en-US" sz="1500" b="1"/>
              <a:t>Black or African American</a:t>
            </a:r>
            <a:r>
              <a:rPr lang="en-US" sz="1500"/>
              <a:t>: </a:t>
            </a:r>
            <a:r>
              <a:rPr lang="en-US" sz="1500" b="1"/>
              <a:t>-10.1 </a:t>
            </a:r>
            <a:r>
              <a:rPr lang="en-US" sz="1500"/>
              <a:t>percentage points</a:t>
            </a:r>
          </a:p>
          <a:p>
            <a:r>
              <a:rPr lang="en-US" sz="1500" b="1"/>
              <a:t>American Indian or Alaska Native</a:t>
            </a:r>
            <a:r>
              <a:rPr lang="en-US" sz="1500"/>
              <a:t>: -</a:t>
            </a:r>
            <a:r>
              <a:rPr lang="en-US" sz="1500" b="1"/>
              <a:t>10.5</a:t>
            </a:r>
            <a:r>
              <a:rPr lang="en-US" sz="1500"/>
              <a:t> percentage points</a:t>
            </a:r>
          </a:p>
        </p:txBody>
      </p:sp>
    </p:spTree>
    <p:extLst>
      <p:ext uri="{BB962C8B-B14F-4D97-AF65-F5344CB8AC3E}">
        <p14:creationId xmlns:p14="http://schemas.microsoft.com/office/powerpoint/2010/main" val="158439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9AB6A-B558-065E-F62C-BEC2D90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27" y="311153"/>
            <a:ext cx="10792164" cy="80644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Loan Amount influence on loan approval Rate</a:t>
            </a: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5132" name="Freeform: Shape 513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Freeform: Shape 513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FAC7D8-3C0B-AB88-920B-BEA9DB571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52"/>
          <a:stretch/>
        </p:blipFill>
        <p:spPr bwMode="auto">
          <a:xfrm>
            <a:off x="564827" y="3257775"/>
            <a:ext cx="10792165" cy="337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76FB5-3E1C-3D77-B00A-2E3194A9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7" y="1541715"/>
            <a:ext cx="10792163" cy="1486017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 evaluate the approval percentage by loan amount range.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dirty="0">
                <a:solidFill>
                  <a:schemeClr val="tx2"/>
                </a:solidFill>
              </a:rPr>
              <a:t>loan amount range </a:t>
            </a:r>
            <a:r>
              <a:rPr lang="en-US" sz="1800" dirty="0">
                <a:solidFill>
                  <a:schemeClr val="tx2"/>
                </a:solidFill>
              </a:rPr>
              <a:t>with the </a:t>
            </a:r>
            <a:r>
              <a:rPr lang="en-US" sz="1800" b="1" dirty="0">
                <a:solidFill>
                  <a:schemeClr val="tx2"/>
                </a:solidFill>
              </a:rPr>
              <a:t>highest approval </a:t>
            </a:r>
            <a:r>
              <a:rPr lang="en-US" sz="1800" dirty="0">
                <a:solidFill>
                  <a:schemeClr val="tx2"/>
                </a:solidFill>
              </a:rPr>
              <a:t>is </a:t>
            </a:r>
            <a:r>
              <a:rPr lang="en-US" sz="1800" b="1" dirty="0">
                <a:solidFill>
                  <a:schemeClr val="tx2"/>
                </a:solidFill>
              </a:rPr>
              <a:t>400K-500K </a:t>
            </a:r>
            <a:r>
              <a:rPr lang="en-US" sz="1800" dirty="0">
                <a:solidFill>
                  <a:schemeClr val="tx2"/>
                </a:solidFill>
              </a:rPr>
              <a:t>with a percentage of </a:t>
            </a:r>
            <a:r>
              <a:rPr lang="en-US" sz="1800" b="1" dirty="0">
                <a:solidFill>
                  <a:schemeClr val="tx2"/>
                </a:solidFill>
              </a:rPr>
              <a:t>94.3 %</a:t>
            </a:r>
          </a:p>
        </p:txBody>
      </p:sp>
      <p:grpSp>
        <p:nvGrpSpPr>
          <p:cNvPr id="5137" name="Group 513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5138" name="Freeform: Shape 513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Freeform: Shape 513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0" name="Freeform: Shape 513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41" name="Freeform: Shape 514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61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034C-F134-39CD-ED88-3F47E729D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515303"/>
            <a:ext cx="10515600" cy="131349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correlation</a:t>
            </a:r>
            <a:r>
              <a:rPr lang="en-US" dirty="0"/>
              <a:t> between </a:t>
            </a:r>
            <a:r>
              <a:rPr lang="en-US" b="1" dirty="0"/>
              <a:t>Outcome and Loan Amount</a:t>
            </a:r>
            <a:r>
              <a:rPr lang="en-US" dirty="0"/>
              <a:t>: </a:t>
            </a:r>
            <a:r>
              <a:rPr lang="en-US" b="1" dirty="0"/>
              <a:t>0.0325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89378A8-88F3-0898-CE9F-4E9660230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0"/>
          <a:stretch/>
        </p:blipFill>
        <p:spPr bwMode="auto">
          <a:xfrm>
            <a:off x="767080" y="1828800"/>
            <a:ext cx="10313987" cy="451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351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BEBA-5B91-6AC5-D7F0-66FF7171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0745-926D-2BCA-0C63-FCBFD53A5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the analysis was to study the trends of the loan approval process </a:t>
            </a:r>
          </a:p>
          <a:p>
            <a:r>
              <a:rPr lang="en-US" dirty="0"/>
              <a:t>The analysis study the correlation different factors (race, loan amount, DTI, etc.) that influence the outcome of the loan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306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D77F-FF63-40C6-E1D3-0290570D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E921-2C61-FB0C-F27F-1A120CF5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this project, I learned </a:t>
            </a:r>
            <a:r>
              <a:rPr lang="en-US" b="1" dirty="0"/>
              <a:t>several techniques </a:t>
            </a:r>
            <a:r>
              <a:rPr lang="en-US" dirty="0"/>
              <a:t>such as </a:t>
            </a:r>
            <a:r>
              <a:rPr lang="en-US" b="1" dirty="0"/>
              <a:t>imputation</a:t>
            </a:r>
            <a:r>
              <a:rPr lang="en-US" dirty="0"/>
              <a:t> using statistical values. </a:t>
            </a:r>
          </a:p>
          <a:p>
            <a:r>
              <a:rPr lang="en-US" dirty="0"/>
              <a:t>New </a:t>
            </a:r>
            <a:r>
              <a:rPr lang="en-US" b="1" dirty="0"/>
              <a:t>feature engineering </a:t>
            </a:r>
            <a:r>
              <a:rPr lang="en-US" dirty="0"/>
              <a:t>process using existing features. </a:t>
            </a:r>
          </a:p>
          <a:p>
            <a:r>
              <a:rPr lang="en-US" dirty="0"/>
              <a:t>If I would have time, I would have implemented </a:t>
            </a:r>
            <a:r>
              <a:rPr lang="en-US" b="1" dirty="0"/>
              <a:t>machine learning (ML) </a:t>
            </a:r>
            <a:r>
              <a:rPr lang="en-US" dirty="0"/>
              <a:t>and do some </a:t>
            </a:r>
            <a:r>
              <a:rPr lang="en-US" b="1" dirty="0"/>
              <a:t>predictions</a:t>
            </a:r>
            <a:r>
              <a:rPr lang="en-US" dirty="0"/>
              <a:t> by combining the top factors of loan approval.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5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People having picnic">
            <a:extLst>
              <a:ext uri="{FF2B5EF4-FFF2-40B4-BE49-F238E27FC236}">
                <a16:creationId xmlns:a16="http://schemas.microsoft.com/office/drawing/2014/main" id="{CFE7CC1F-E0ED-838A-C9B8-DD1A94F7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-11358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EDC11-DA38-20C0-F3B4-5A46BA732453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Thank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9153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8E2AF-69C1-9085-F91F-C8F032D5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Introduction</a:t>
            </a:r>
          </a:p>
        </p:txBody>
      </p:sp>
      <p:pic>
        <p:nvPicPr>
          <p:cNvPr id="7" name="Graphic 6" descr="Bank">
            <a:extLst>
              <a:ext uri="{FF2B5EF4-FFF2-40B4-BE49-F238E27FC236}">
                <a16:creationId xmlns:a16="http://schemas.microsoft.com/office/drawing/2014/main" id="{50A192E9-D66E-AB12-388A-61A8E4DC5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D7D1E-555F-F659-E286-2D07787B0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</a:rPr>
              <a:t>Microfinance</a:t>
            </a:r>
            <a:r>
              <a:rPr lang="en-US" sz="1800">
                <a:solidFill>
                  <a:schemeClr val="tx2"/>
                </a:solidFill>
              </a:rPr>
              <a:t> refers to financial services, such as small loans, savings accounts, insurance, and financial education, provided to low-income individuals or small businesses who lack access to traditional banking services.</a:t>
            </a:r>
          </a:p>
          <a:p>
            <a:r>
              <a:rPr lang="en-US" sz="1800">
                <a:solidFill>
                  <a:schemeClr val="tx2"/>
                </a:solidFill>
              </a:rPr>
              <a:t>Creating multiple resources such as microfinance to assist them sometimes raises an issue of equity in the allowance of those services to the community.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8AD58-8880-2DB3-C620-89E5A40B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Problem Statement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3FA9-AB2E-7488-8EFD-D0733AA5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1" dirty="0"/>
              <a:t>Loan Approval Predictability &amp; Fairness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r>
              <a:rPr lang="en-US" sz="2200" dirty="0"/>
              <a:t>- Assessing factors influencing approval</a:t>
            </a:r>
          </a:p>
          <a:p>
            <a:pPr marL="0" indent="0">
              <a:buNone/>
            </a:pPr>
            <a:r>
              <a:rPr lang="en-US" sz="2200" dirty="0"/>
              <a:t>- Ensuring transparency &amp; fairness in decision-making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D9283-631B-E0F4-1FEB-93ED0438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22" r="335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198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13E0F-B333-757B-BAC7-A493A8A0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457861"/>
            <a:ext cx="9833548" cy="106680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Objectives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853FB-BFC7-88AD-4E6F-4CFE4F9A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2142014"/>
            <a:ext cx="9833548" cy="40610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	For this project, those are the objectives fixed for the analysis: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Identify key factors influencing loan approval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Assess the role of dept-to-income on loan decisions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Detect potential biases in loan Approval decisions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Predict loan approval outcomes using machine learning models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Analyze the influence of loan amount on approval rates</a:t>
            </a:r>
          </a:p>
        </p:txBody>
      </p:sp>
    </p:spTree>
    <p:extLst>
      <p:ext uri="{BB962C8B-B14F-4D97-AF65-F5344CB8AC3E}">
        <p14:creationId xmlns:p14="http://schemas.microsoft.com/office/powerpoint/2010/main" val="285797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C1F8B-E2F7-E91C-A26B-AF25ADD4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Questions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53ADA-F079-F5E5-A4F7-B1A942A96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	To guide the analysis, we come with the following preliminary questions: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What are the most significant factors that determine loan approval or denial?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Does the requested loan amount influence the likelihood of approval, and if so, to what extent?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Are there patterns of bias in loan approval decisions based on gender, age, location, or other demographic factors?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How does an applicant’s debt-to-income (DTI) ratio affect their chances of loan approval?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00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4AAE1-87F8-C773-1F4C-E49B11D7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Product </a:t>
            </a:r>
          </a:p>
        </p:txBody>
      </p:sp>
      <p:pic>
        <p:nvPicPr>
          <p:cNvPr id="5" name="Picture 4" descr="Vibrant multicolor checkered floor design">
            <a:extLst>
              <a:ext uri="{FF2B5EF4-FFF2-40B4-BE49-F238E27FC236}">
                <a16:creationId xmlns:a16="http://schemas.microsoft.com/office/drawing/2014/main" id="{D07FD4FE-A0D4-088C-33CD-32B06CAB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06" r="20692"/>
          <a:stretch/>
        </p:blipFill>
        <p:spPr>
          <a:xfrm>
            <a:off x="20" y="10"/>
            <a:ext cx="651376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5EC5-6FFE-25B2-C6BF-9B11AB16E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The Proposed Data Product is :</a:t>
            </a:r>
          </a:p>
          <a:p>
            <a:r>
              <a:rPr lang="en-US" sz="2000" dirty="0"/>
              <a:t> </a:t>
            </a:r>
            <a:r>
              <a:rPr lang="en-US" sz="2000" b="1" dirty="0"/>
              <a:t>Web/App tool </a:t>
            </a:r>
            <a:r>
              <a:rPr lang="en-US" sz="2000" dirty="0"/>
              <a:t>for loan approval predictions providing approval probability &amp; key influencing factors</a:t>
            </a:r>
          </a:p>
        </p:txBody>
      </p:sp>
    </p:spTree>
    <p:extLst>
      <p:ext uri="{BB962C8B-B14F-4D97-AF65-F5344CB8AC3E}">
        <p14:creationId xmlns:p14="http://schemas.microsoft.com/office/powerpoint/2010/main" val="205292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F2484-86E2-FCF0-CA2D-12D2982F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Data Source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CD7CE-D09E-6A6D-8269-54AB1BE4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/>
              <a:t>The data source used for this microfinance project </a:t>
            </a:r>
            <a:r>
              <a:rPr lang="en-US" sz="1900" b="1"/>
              <a:t>is FICO Score Data</a:t>
            </a:r>
            <a:r>
              <a:rPr lang="en-US" sz="1900"/>
              <a:t>. The </a:t>
            </a:r>
            <a:r>
              <a:rPr lang="en-US" sz="1900" b="1"/>
              <a:t>organization</a:t>
            </a:r>
            <a:r>
              <a:rPr lang="en-US" sz="1900"/>
              <a:t> responsible for collecting those data is called </a:t>
            </a:r>
            <a:r>
              <a:rPr lang="en-US" sz="1900" b="1"/>
              <a:t>FICO</a:t>
            </a:r>
            <a:r>
              <a:rPr lang="en-US" sz="1900"/>
              <a:t>.</a:t>
            </a:r>
          </a:p>
          <a:p>
            <a:r>
              <a:rPr lang="en-US" sz="1900"/>
              <a:t>FICO is a pioneer company in the development of credit scoring systems since 1956. </a:t>
            </a:r>
          </a:p>
          <a:p>
            <a:r>
              <a:rPr lang="en-US" sz="1900"/>
              <a:t>They collect data from its collaboration with major </a:t>
            </a:r>
            <a:r>
              <a:rPr lang="en-US" sz="1900" b="1"/>
              <a:t>credit bureaus </a:t>
            </a:r>
            <a:r>
              <a:rPr lang="en-US" sz="1900"/>
              <a:t>and</a:t>
            </a:r>
            <a:r>
              <a:rPr lang="en-US" sz="1900" b="1"/>
              <a:t> other financial institutions</a:t>
            </a:r>
            <a:r>
              <a:rPr lang="en-US" sz="1900"/>
              <a:t>. The company regularly updates its models and collects data each year.</a:t>
            </a:r>
          </a:p>
          <a:p>
            <a:endParaRPr lang="en-US" sz="1900"/>
          </a:p>
        </p:txBody>
      </p:sp>
      <p:pic>
        <p:nvPicPr>
          <p:cNvPr id="14" name="Picture 13" descr="Graph">
            <a:extLst>
              <a:ext uri="{FF2B5EF4-FFF2-40B4-BE49-F238E27FC236}">
                <a16:creationId xmlns:a16="http://schemas.microsoft.com/office/drawing/2014/main" id="{895FEC08-C438-D347-EFDB-007089A3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58" r="2980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929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E119CC-1384-28D7-9F6E-780ABD60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991261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Purpose &amp; Data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F567E-FD2A-845E-F590-E528C2E86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954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The data collected is </a:t>
            </a:r>
            <a:r>
              <a:rPr lang="en-US" sz="2000" b="1">
                <a:solidFill>
                  <a:schemeClr val="tx2"/>
                </a:solidFill>
              </a:rPr>
              <a:t>to assess </a:t>
            </a:r>
            <a:r>
              <a:rPr lang="en-US" sz="2000">
                <a:solidFill>
                  <a:schemeClr val="tx2"/>
                </a:solidFill>
              </a:rPr>
              <a:t>the credit risk of individuals and businesses. This </a:t>
            </a:r>
            <a:r>
              <a:rPr lang="en-US" sz="2000" b="1">
                <a:solidFill>
                  <a:schemeClr val="tx2"/>
                </a:solidFill>
              </a:rPr>
              <a:t>helps</a:t>
            </a:r>
            <a:r>
              <a:rPr lang="en-US" sz="2000">
                <a:solidFill>
                  <a:schemeClr val="tx2"/>
                </a:solidFill>
              </a:rPr>
              <a:t> lenders </a:t>
            </a:r>
            <a:r>
              <a:rPr lang="en-US" sz="2000" b="1">
                <a:solidFill>
                  <a:schemeClr val="tx2"/>
                </a:solidFill>
              </a:rPr>
              <a:t>make more informed decisions </a:t>
            </a:r>
            <a:r>
              <a:rPr lang="en-US" sz="2000">
                <a:solidFill>
                  <a:schemeClr val="tx2"/>
                </a:solidFill>
              </a:rPr>
              <a:t>regarding loan approvals, interest rates, and credit limits. </a:t>
            </a:r>
          </a:p>
          <a:p>
            <a:r>
              <a:rPr lang="en-US" sz="2000">
                <a:solidFill>
                  <a:schemeClr val="tx2"/>
                </a:solidFill>
              </a:rPr>
              <a:t>The topic of those data could be about: </a:t>
            </a:r>
            <a:r>
              <a:rPr lang="en-US" sz="2000" b="1">
                <a:solidFill>
                  <a:schemeClr val="tx2"/>
                </a:solidFill>
              </a:rPr>
              <a:t>Credit Scores, Loan and Credit Information, Behavioral Data, and Demographic Data</a:t>
            </a:r>
            <a:r>
              <a:rPr lang="en-US" sz="200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76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1413</Words>
  <Application>Microsoft Office PowerPoint</Application>
  <PresentationFormat>Widescreen</PresentationFormat>
  <Paragraphs>139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Wingdings</vt:lpstr>
      <vt:lpstr>Office Theme</vt:lpstr>
      <vt:lpstr>Microfinance Trends</vt:lpstr>
      <vt:lpstr>Table of Content</vt:lpstr>
      <vt:lpstr>Introduction</vt:lpstr>
      <vt:lpstr>Problem Statement</vt:lpstr>
      <vt:lpstr>Objectives</vt:lpstr>
      <vt:lpstr>Questions</vt:lpstr>
      <vt:lpstr>Data Product </vt:lpstr>
      <vt:lpstr>Data Source overview</vt:lpstr>
      <vt:lpstr>Purpose &amp; Data Topic</vt:lpstr>
      <vt:lpstr>Data Set Overview</vt:lpstr>
      <vt:lpstr>Wrangling Process</vt:lpstr>
      <vt:lpstr>Cleaning process</vt:lpstr>
      <vt:lpstr>Exploratory Data Analysis</vt:lpstr>
      <vt:lpstr>Imputation</vt:lpstr>
      <vt:lpstr>Feature Engineering </vt:lpstr>
      <vt:lpstr>PowerPoint Presentation</vt:lpstr>
      <vt:lpstr>Refine Work</vt:lpstr>
      <vt:lpstr>Factors &amp; Data set</vt:lpstr>
      <vt:lpstr>Challenges</vt:lpstr>
      <vt:lpstr>Findings and Trends</vt:lpstr>
      <vt:lpstr>Gender Distribution by applicant/Co-applicant</vt:lpstr>
      <vt:lpstr>Approval Rate by Gender</vt:lpstr>
      <vt:lpstr>Correlation &amp; Distribution of DTI of loan Approval</vt:lpstr>
      <vt:lpstr>Race Distribution on Approval Rate</vt:lpstr>
      <vt:lpstr>Loan Amount influence on loan approval Rate</vt:lpstr>
      <vt:lpstr>PowerPoint Presentation</vt:lpstr>
      <vt:lpstr>Conclusion</vt:lpstr>
      <vt:lpstr>Data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Eugene Fotsing</dc:creator>
  <cp:lastModifiedBy>Eugene Fotsing</cp:lastModifiedBy>
  <cp:revision>1</cp:revision>
  <dcterms:created xsi:type="dcterms:W3CDTF">2025-02-03T18:19:57Z</dcterms:created>
  <dcterms:modified xsi:type="dcterms:W3CDTF">2025-04-16T17:57:07Z</dcterms:modified>
</cp:coreProperties>
</file>